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746" r:id="rId2"/>
    <p:sldMasterId id="2147483743" r:id="rId3"/>
  </p:sldMasterIdLst>
  <p:notesMasterIdLst>
    <p:notesMasterId r:id="rId5"/>
  </p:notesMasterIdLst>
  <p:sldIdLst>
    <p:sldId id="324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36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8BA38-E820-4CF1-9F74-5790A41F533E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967B8-59D1-4F37-8E0D-32D628CB05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213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리본이 달린 분홍색 리본으로 포장된 선물 상자">
            <a:extLst>
              <a:ext uri="{FF2B5EF4-FFF2-40B4-BE49-F238E27FC236}">
                <a16:creationId xmlns="" xmlns:a16="http://schemas.microsoft.com/office/drawing/2014/main" id="{017F9162-E3B6-4780-8E56-9619FD0E71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1C88334-CA31-4259-875C-34B3FF719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87008567-EEDF-4E50-A5F0-AE52A4FC1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9BBB8F4-CEA7-40D0-AFE9-6692788E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7FE2C13F-5DAB-47EC-B29D-9DA4595D4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E1DE828-9AC4-4D05-978E-7E9368456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9" name="그림 8" descr="연한 회색 배경에 추상적인 연결">
            <a:extLst>
              <a:ext uri="{FF2B5EF4-FFF2-40B4-BE49-F238E27FC236}">
                <a16:creationId xmlns="" xmlns:a16="http://schemas.microsoft.com/office/drawing/2014/main" id="{F9389370-66DD-4C0E-BD4C-1469739ADB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" y="0"/>
            <a:ext cx="12191356" cy="6858000"/>
          </a:xfrm>
          <a:prstGeom prst="rect">
            <a:avLst/>
          </a:prstGeom>
        </p:spPr>
      </p:pic>
      <p:pic>
        <p:nvPicPr>
          <p:cNvPr id="11" name="그림 10" descr="흰색 벽 배경의 계단">
            <a:extLst>
              <a:ext uri="{FF2B5EF4-FFF2-40B4-BE49-F238E27FC236}">
                <a16:creationId xmlns="" xmlns:a16="http://schemas.microsoft.com/office/drawing/2014/main" id="{FC98F27B-4AC4-4D4C-B2A1-93081B15D83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8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F787DB3-0F17-4E0E-9198-ED84BF974C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9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추상적인 초점이 흐려진 빨강 빛">
            <a:extLst>
              <a:ext uri="{FF2B5EF4-FFF2-40B4-BE49-F238E27FC236}">
                <a16:creationId xmlns="" xmlns:a16="http://schemas.microsoft.com/office/drawing/2014/main" id="{BD2560EA-43B0-45E5-807B-A28A292148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513EE2AA-C961-417C-ACDD-B6A3C2454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F85C7C09-176E-45FA-9D1B-B43C557E18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8B0566A3-14C3-4E7D-9711-768EA04442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91842AD-F8CE-42A3-BF0C-C671A6DFD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9A8034A6-BFF1-4A3C-847D-F845322BA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501CB6BC-4E54-4C3F-B9A1-E76FCE22A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아쿠아 블루 배경에 공중에서 반쯤 매달린 파인애플 절단면">
            <a:extLst>
              <a:ext uri="{FF2B5EF4-FFF2-40B4-BE49-F238E27FC236}">
                <a16:creationId xmlns="" xmlns:a16="http://schemas.microsoft.com/office/drawing/2014/main" id="{4D7E3795-3D5C-4A9A-BEA7-5590A1143C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7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추상적인 배경에 점으로 된 세계지도">
            <a:extLst>
              <a:ext uri="{FF2B5EF4-FFF2-40B4-BE49-F238E27FC236}">
                <a16:creationId xmlns="" xmlns:a16="http://schemas.microsoft.com/office/drawing/2014/main" id="{D298FAC4-2202-4DF5-BB86-F6C86BE830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240737F-14F4-4816-8E99-9A375DDEA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0CC4AA1-A0BC-4EAD-8CD7-E70A69E1D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EAA92772-6D3B-43D3-996C-57A5C7FED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32F0691D-8819-4D3C-B8A6-718F67452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전구 이미지 속의 뇌">
            <a:extLst>
              <a:ext uri="{FF2B5EF4-FFF2-40B4-BE49-F238E27FC236}">
                <a16:creationId xmlns="" xmlns:a16="http://schemas.microsoft.com/office/drawing/2014/main" id="{450B7AB9-9969-4763-A5A6-F469ECF088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52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10587B2B-F675-4BBD-9878-09F38E725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AD088936-53D5-4615-A2DD-9974E9D35C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77352B76-935B-4E67-8D87-D43EED7B59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DF7D9ABE-872F-4E48-872B-C46A734DE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FF4AA7CF-4CE1-4BE5-A875-D977FC552C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25A39D6F-B5FC-4D9E-A4A2-397015B37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CE9C45EB-F6A0-4DDE-8A8D-3AB5EB83A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C296ADEA-FA8D-4AE8-BDA4-1D3E77AD2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252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무채색의 여러 흰 정육면체 사이에서 빛나는 정육면체 하나">
            <a:extLst>
              <a:ext uri="{FF2B5EF4-FFF2-40B4-BE49-F238E27FC236}">
                <a16:creationId xmlns="" xmlns:a16="http://schemas.microsoft.com/office/drawing/2014/main" id="{F1FF3E11-CB5F-4E78-B889-143CB0AE86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337AF12-6AD0-4B28-B19F-C5AAFD555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328D9BC0-4B24-4745-910C-B45AE5DCC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B96D711C-06B4-4601-A030-2596519F2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AA06E32A-91A1-446A-AE88-9352DB26A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43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5D115-FD2D-4A62-A97D-BF58FD2977D4}" type="datetime1">
              <a:rPr lang="en-US" altLang="ko-KR" smtClean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Luceque.com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1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0536-C8E0-4247-A6C3-5135EE3E1BC4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Picture 2" descr="http://postfiles4.naver.net/20101110_195/lmlm4864_1289377936723BcAr5_JPEG/%B1%D7%B7%B9%C0%CC.jpg?type=w3"/>
          <p:cNvPicPr preferRelativeResize="0"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308114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</p:spTree>
    <p:extLst>
      <p:ext uri="{BB962C8B-B14F-4D97-AF65-F5344CB8AC3E}">
        <p14:creationId xmlns:p14="http://schemas.microsoft.com/office/powerpoint/2010/main" val="2843414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해변의 흐릿한 일몰">
            <a:extLst>
              <a:ext uri="{FF2B5EF4-FFF2-40B4-BE49-F238E27FC236}">
                <a16:creationId xmlns="" xmlns:a16="http://schemas.microsoft.com/office/drawing/2014/main" id="{23125E86-DA01-47C0-B8FF-33A64F9EA8D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" y="0"/>
            <a:ext cx="12134497" cy="6858000"/>
          </a:xfrm>
          <a:prstGeom prst="rect">
            <a:avLst/>
          </a:prstGeom>
        </p:spPr>
      </p:pic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C6E25EB2-2255-477C-9B51-34F832C7B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FFC33146-EF9D-40FA-A454-8322DD1E0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60D14EBE-DF66-436B-8FF7-71983A665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92A49-FF21-4774-8231-AFBE90BED2B7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305101-EFB5-416C-A04D-A7B7EBB04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5F5A4317-5A40-4603-A236-5C4AF1BDD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9A888-E8E7-4353-B025-2E6A7C11D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724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62" r:id="rId3"/>
    <p:sldLayoutId id="2147483665" r:id="rId4"/>
    <p:sldLayoutId id="2147483663" r:id="rId5"/>
    <p:sldLayoutId id="2147483664" r:id="rId6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BE582AC2-9D8A-4E5E-90BE-EFAD71EE8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E841CE8-4327-40F6-B1EE-BD278E07A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47C8F27-498F-43C4-B1BD-54DBD9E66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6599B-3B58-40BD-9CE6-34A33BC82BBA}" type="datetimeFigureOut">
              <a:rPr lang="ko-KR" altLang="en-US" smtClean="0"/>
              <a:t>2022-03-17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6E77EF2-A413-432E-8728-58F05915D8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8DBD2A97-948E-480F-A6EF-1D2800DA4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69C06-E757-4AAF-A5D2-566264B4511D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전구 이미지 속의 뇌">
            <a:extLst>
              <a:ext uri="{FF2B5EF4-FFF2-40B4-BE49-F238E27FC236}">
                <a16:creationId xmlns="" xmlns:a16="http://schemas.microsoft.com/office/drawing/2014/main" id="{DC99859D-F924-4A73-86EB-BE98D662CE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35419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1971A-A69C-476C-992E-F6B109CFA25E}" type="datetime1">
              <a:rPr lang="en-US" altLang="ko-KR" smtClean="0"/>
              <a:t>3/17/2022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Luceque.com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8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5">
            <a:extLst>
              <a:ext uri="{FF2B5EF4-FFF2-40B4-BE49-F238E27FC236}">
                <a16:creationId xmlns="" xmlns:a16="http://schemas.microsoft.com/office/drawing/2014/main" id="{9FD0638D-E643-4C0A-B803-20102951F044}"/>
              </a:ext>
            </a:extLst>
          </p:cNvPr>
          <p:cNvSpPr txBox="1"/>
          <p:nvPr/>
        </p:nvSpPr>
        <p:spPr>
          <a:xfrm>
            <a:off x="879804" y="6457528"/>
            <a:ext cx="1032380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0" spc="733" dirty="0">
                <a:solidFill>
                  <a:srgbClr val="000000"/>
                </a:solidFill>
                <a:latin typeface="Open Sans SemiBold" pitchFamily="34" charset="0"/>
                <a:cs typeface="Open Sans SemiBold" pitchFamily="34" charset="0"/>
              </a:rPr>
              <a:t>WWW.INBEBO.COM</a:t>
            </a:r>
            <a:endParaRPr lang="en-US" sz="800" dirty="0"/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3F21BD1D-7EB9-4F89-93A7-6F98DB60B108}"/>
              </a:ext>
            </a:extLst>
          </p:cNvPr>
          <p:cNvGrpSpPr/>
          <p:nvPr/>
        </p:nvGrpSpPr>
        <p:grpSpPr>
          <a:xfrm>
            <a:off x="246862" y="123473"/>
            <a:ext cx="3206903" cy="861774"/>
            <a:chOff x="6595502" y="1163634"/>
            <a:chExt cx="3989873" cy="1355566"/>
          </a:xfrm>
        </p:grpSpPr>
        <p:sp>
          <p:nvSpPr>
            <p:cNvPr id="15" name="Object 2">
              <a:extLst>
                <a:ext uri="{FF2B5EF4-FFF2-40B4-BE49-F238E27FC236}">
                  <a16:creationId xmlns="" xmlns:a16="http://schemas.microsoft.com/office/drawing/2014/main" id="{822C2CF2-6822-4BA9-A01A-201255C4722A}"/>
                </a:ext>
              </a:extLst>
            </p:cNvPr>
            <p:cNvSpPr txBox="1"/>
            <p:nvPr/>
          </p:nvSpPr>
          <p:spPr>
            <a:xfrm>
              <a:off x="6666940" y="1163634"/>
              <a:ext cx="1551989" cy="13555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5000" kern="0" spc="1067" dirty="0">
                  <a:solidFill>
                    <a:srgbClr val="000000"/>
                  </a:solidFill>
                  <a:latin typeface="Open Sans SemiBold" pitchFamily="34" charset="0"/>
                  <a:cs typeface="Open Sans SemiBold" pitchFamily="34" charset="0"/>
                </a:rPr>
                <a:t>01</a:t>
              </a:r>
              <a:endParaRPr lang="en-US" sz="5000" dirty="0"/>
            </a:p>
          </p:txBody>
        </p:sp>
        <p:pic>
          <p:nvPicPr>
            <p:cNvPr id="19" name="Object 5">
              <a:extLst>
                <a:ext uri="{FF2B5EF4-FFF2-40B4-BE49-F238E27FC236}">
                  <a16:creationId xmlns="" xmlns:a16="http://schemas.microsoft.com/office/drawing/2014/main" id="{62C24030-DF44-4607-A0F8-A48AB151B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 flipV="1">
              <a:off x="6595502" y="2334881"/>
              <a:ext cx="3989873" cy="59327"/>
            </a:xfrm>
            <a:prstGeom prst="rect">
              <a:avLst/>
            </a:prstGeom>
          </p:spPr>
        </p:pic>
      </p:grpSp>
      <p:sp>
        <p:nvSpPr>
          <p:cNvPr id="21" name="Object 3">
            <a:extLst>
              <a:ext uri="{FF2B5EF4-FFF2-40B4-BE49-F238E27FC236}">
                <a16:creationId xmlns="" xmlns:a16="http://schemas.microsoft.com/office/drawing/2014/main" id="{A4E90350-3963-4E05-9D3F-182D57BBB100}"/>
              </a:ext>
            </a:extLst>
          </p:cNvPr>
          <p:cNvSpPr txBox="1"/>
          <p:nvPr/>
        </p:nvSpPr>
        <p:spPr>
          <a:xfrm>
            <a:off x="255456" y="4618514"/>
            <a:ext cx="4759247" cy="19236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rgbClr val="000000"/>
                </a:solidFill>
                <a:latin typeface="S-Core Dream 3 Light" pitchFamily="34" charset="0"/>
              </a:rPr>
              <a:t>Where’s the WOW  (</a:t>
            </a:r>
            <a:r>
              <a:rPr lang="ko-KR" altLang="en-US" sz="1500" b="1" dirty="0">
                <a:solidFill>
                  <a:srgbClr val="000000"/>
                </a:solidFill>
                <a:latin typeface="S-Core Dream 3 Light" pitchFamily="34" charset="0"/>
              </a:rPr>
              <a:t>제품의 특장점</a:t>
            </a:r>
            <a:r>
              <a:rPr lang="en-US" altLang="ko-KR" sz="1500" b="1" dirty="0">
                <a:solidFill>
                  <a:srgbClr val="000000"/>
                </a:solidFill>
                <a:latin typeface="S-Core Dream 3 Light" pitchFamily="34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S-Core Dream 3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Colorful,  Reusable, Eco-friendly, multi- uses.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BPA Free, leak proof, odor-free, easy to clean, Microwave safe.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Attach separation screens in between each modules and store different foods at one time.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Can store liquids and solid foods all together and easily carry them around while on the go.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Block bottle is made with a material used in baby bottles.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rgbClr val="000000"/>
              </a:solidFill>
              <a:latin typeface="S-Core Dream 3 Light" pitchFamily="34" charset="0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="" xmlns:a16="http://schemas.microsoft.com/office/drawing/2014/main" id="{2E95D97F-EC8B-4D14-9634-BCC866B4E3E4}"/>
              </a:ext>
            </a:extLst>
          </p:cNvPr>
          <p:cNvSpPr txBox="1"/>
          <p:nvPr/>
        </p:nvSpPr>
        <p:spPr>
          <a:xfrm>
            <a:off x="8500765" y="905787"/>
            <a:ext cx="3361067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rgbClr val="000000"/>
                </a:solidFill>
                <a:latin typeface="S-Core Dream 3 Light" pitchFamily="34" charset="0"/>
              </a:rPr>
              <a:t>SPECS  (</a:t>
            </a:r>
            <a:r>
              <a:rPr lang="ko-KR" altLang="en-US" sz="1500" b="1" dirty="0">
                <a:solidFill>
                  <a:srgbClr val="000000"/>
                </a:solidFill>
                <a:latin typeface="S-Core Dream 3 Light" pitchFamily="34" charset="0"/>
              </a:rPr>
              <a:t>제품 규격 및 세부 정보</a:t>
            </a:r>
            <a:r>
              <a:rPr lang="en-US" altLang="ko-KR" sz="1500" b="1" dirty="0">
                <a:solidFill>
                  <a:srgbClr val="000000"/>
                </a:solidFill>
                <a:latin typeface="S-Core Dream 3 Light" pitchFamily="34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S-Core Dream 3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Size : 77 * 77 (mm)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Weight : Customized Size (360ml, 540ml, 720ml) &amp; Basic Set 360ml / 298g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Battery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>
                <a:solidFill>
                  <a:srgbClr val="000000"/>
                </a:solidFill>
                <a:latin typeface="S-Core Dream 3 Light" pitchFamily="34" charset="0"/>
              </a:rPr>
              <a:t>Duration : Heat resistance up to 110°C.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Microwave-safe, BPA-free.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Certification : SGS Test report.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MSRP : $30 USD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FOB : </a:t>
            </a:r>
          </a:p>
        </p:txBody>
      </p:sp>
      <p:sp>
        <p:nvSpPr>
          <p:cNvPr id="25" name="Object 3">
            <a:extLst>
              <a:ext uri="{FF2B5EF4-FFF2-40B4-BE49-F238E27FC236}">
                <a16:creationId xmlns="" xmlns:a16="http://schemas.microsoft.com/office/drawing/2014/main" id="{F75DA06A-B693-4022-96AA-9D22ECEECCA0}"/>
              </a:ext>
            </a:extLst>
          </p:cNvPr>
          <p:cNvSpPr txBox="1"/>
          <p:nvPr/>
        </p:nvSpPr>
        <p:spPr>
          <a:xfrm>
            <a:off x="5074969" y="3620987"/>
            <a:ext cx="3190052" cy="27238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rgbClr val="000000"/>
                </a:solidFill>
                <a:latin typeface="S-Core Dream 3 Light" pitchFamily="34" charset="0"/>
              </a:rPr>
              <a:t>Insight (</a:t>
            </a:r>
            <a:r>
              <a:rPr lang="ko-KR" altLang="en-US" sz="1500" b="1" dirty="0">
                <a:solidFill>
                  <a:srgbClr val="000000"/>
                </a:solidFill>
                <a:latin typeface="S-Core Dream 3 Light" pitchFamily="34" charset="0"/>
              </a:rPr>
              <a:t>제품의 차별성</a:t>
            </a:r>
            <a:r>
              <a:rPr lang="en-US" altLang="ko-KR" sz="1500" b="1" dirty="0">
                <a:solidFill>
                  <a:srgbClr val="000000"/>
                </a:solidFill>
                <a:latin typeface="S-Core Dream 3 Light" pitchFamily="34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S-Core Dream 3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>
                <a:solidFill>
                  <a:srgbClr val="000000"/>
                </a:solidFill>
                <a:latin typeface="S-Core Dream 3 Light" pitchFamily="34" charset="0"/>
              </a:rPr>
              <a:t>Modules come in various colors, allow you to color the Block Bottle in custom colors. </a:t>
            </a:r>
          </a:p>
          <a:p>
            <a:endParaRPr lang="en-US" altLang="ko-KR" sz="1300" dirty="0">
              <a:solidFill>
                <a:srgbClr val="000000"/>
              </a:solidFill>
              <a:latin typeface="S-Core Dream 3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>
                <a:solidFill>
                  <a:srgbClr val="000000"/>
                </a:solidFill>
                <a:latin typeface="S-Core Dream 3 Light" pitchFamily="34" charset="0"/>
              </a:rPr>
              <a:t>Individual modules can be screwed off from one another, making it easy to clean the corners and sides.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300" dirty="0">
              <a:solidFill>
                <a:srgbClr val="000000"/>
              </a:solidFill>
              <a:latin typeface="S-Core Dream 3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>
                <a:solidFill>
                  <a:srgbClr val="000000"/>
                </a:solidFill>
                <a:latin typeface="S-Core Dream 3 Light" pitchFamily="34" charset="0"/>
              </a:rPr>
              <a:t>These air breathable modules dry off quickly and resistant to bacteria growth or odor development. </a:t>
            </a:r>
          </a:p>
          <a:p>
            <a:endParaRPr lang="en-US" sz="1300" dirty="0">
              <a:solidFill>
                <a:srgbClr val="000000"/>
              </a:solidFill>
              <a:latin typeface="S-Core Dream 3 Light" pitchFamily="34" charset="0"/>
            </a:endParaRPr>
          </a:p>
        </p:txBody>
      </p:sp>
      <p:sp>
        <p:nvSpPr>
          <p:cNvPr id="27" name="Object 3">
            <a:extLst>
              <a:ext uri="{FF2B5EF4-FFF2-40B4-BE49-F238E27FC236}">
                <a16:creationId xmlns="" xmlns:a16="http://schemas.microsoft.com/office/drawing/2014/main" id="{ADBF4D0A-723C-48D9-BF0F-4F87EC52F1F0}"/>
              </a:ext>
            </a:extLst>
          </p:cNvPr>
          <p:cNvSpPr txBox="1"/>
          <p:nvPr/>
        </p:nvSpPr>
        <p:spPr>
          <a:xfrm>
            <a:off x="246861" y="953321"/>
            <a:ext cx="429595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1" dirty="0">
                <a:solidFill>
                  <a:srgbClr val="000000"/>
                </a:solidFill>
                <a:latin typeface="S-Core Dream 3 Light" pitchFamily="34" charset="0"/>
              </a:rPr>
              <a:t>What is it ( </a:t>
            </a:r>
            <a:r>
              <a:rPr lang="ko-KR" altLang="en-US" sz="1500" b="1" dirty="0">
                <a:solidFill>
                  <a:srgbClr val="000000"/>
                </a:solidFill>
                <a:latin typeface="S-Core Dream 3 Light" pitchFamily="34" charset="0"/>
              </a:rPr>
              <a:t>제품 간단 설명</a:t>
            </a:r>
            <a:r>
              <a:rPr lang="en-US" altLang="ko-KR" sz="1500" b="1" dirty="0">
                <a:solidFill>
                  <a:srgbClr val="000000"/>
                </a:solidFill>
                <a:latin typeface="S-Core Dream 3 Light" pitchFamily="34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S-Core Dream 3 Light" pitchFamily="34" charset="0"/>
            </a:endParaRPr>
          </a:p>
          <a:p>
            <a:r>
              <a:rPr lang="en-US" sz="1300" dirty="0">
                <a:solidFill>
                  <a:srgbClr val="000000"/>
                </a:solidFill>
                <a:latin typeface="S-Core Dream 3 Light" pitchFamily="34" charset="0"/>
              </a:rPr>
              <a:t>Stack up intermediate modules like LEGO bricks to the capacity you want to create. The length adjustable Black bottle fits any size of bags. </a:t>
            </a:r>
          </a:p>
        </p:txBody>
      </p:sp>
      <p:sp>
        <p:nvSpPr>
          <p:cNvPr id="14" name="Object 4">
            <a:extLst>
              <a:ext uri="{FF2B5EF4-FFF2-40B4-BE49-F238E27FC236}">
                <a16:creationId xmlns="" xmlns:a16="http://schemas.microsoft.com/office/drawing/2014/main" id="{CE714AA7-5633-4E03-903B-563F5F841046}"/>
              </a:ext>
            </a:extLst>
          </p:cNvPr>
          <p:cNvSpPr txBox="1"/>
          <p:nvPr/>
        </p:nvSpPr>
        <p:spPr>
          <a:xfrm>
            <a:off x="1330437" y="391041"/>
            <a:ext cx="1931276" cy="3590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733" b="1" dirty="0">
                <a:solidFill>
                  <a:srgbClr val="000000"/>
                </a:solidFill>
                <a:latin typeface="S-Core Dream 4 Regular" pitchFamily="34" charset="0"/>
              </a:rPr>
              <a:t>Product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F573C4E7-AACC-462A-B9A7-091F5D585C46}"/>
              </a:ext>
            </a:extLst>
          </p:cNvPr>
          <p:cNvSpPr/>
          <p:nvPr/>
        </p:nvSpPr>
        <p:spPr>
          <a:xfrm>
            <a:off x="244554" y="1876651"/>
            <a:ext cx="4534405" cy="2574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IMAGE 1</a:t>
            </a:r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C1B9B385-04AE-43C8-BFC6-89BB86B49880}"/>
              </a:ext>
            </a:extLst>
          </p:cNvPr>
          <p:cNvSpPr/>
          <p:nvPr/>
        </p:nvSpPr>
        <p:spPr>
          <a:xfrm>
            <a:off x="5061616" y="746933"/>
            <a:ext cx="3156491" cy="2664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IMAGE 2</a:t>
            </a:r>
            <a:endParaRPr lang="ko-KR" altLang="en-US" dirty="0"/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7D34D7D0-44A7-4C05-A3F2-376B51139CA8}"/>
              </a:ext>
            </a:extLst>
          </p:cNvPr>
          <p:cNvSpPr/>
          <p:nvPr/>
        </p:nvSpPr>
        <p:spPr>
          <a:xfrm>
            <a:off x="8500765" y="3195377"/>
            <a:ext cx="3446681" cy="30367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IMAGE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885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/>
      </p:transition>
    </mc:Choice>
    <mc:Fallback xmlns="">
      <p:transition>
        <p:wipe/>
      </p:transition>
    </mc:Fallback>
  </mc:AlternateContent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28600" indent="-228600" algn="l">
          <a:buFont typeface="+mj-lt"/>
          <a:buAutoNum type="arabicPeriod"/>
          <a:defRPr sz="3000" dirty="0">
            <a:solidFill>
              <a:schemeClr val="tx1">
                <a:lumMod val="75000"/>
                <a:lumOff val="25000"/>
              </a:schemeClr>
            </a:solidFill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</TotalTime>
  <Words>237</Words>
  <Application>Microsoft Office PowerPoint</Application>
  <PresentationFormat>사용자 지정</PresentationFormat>
  <Paragraphs>29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디자인 사용자 지정</vt:lpstr>
      <vt:lpstr>1_디자인 사용자 지정</vt:lpstr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DKSSU</dc:title>
  <dc:creator>안형준</dc:creator>
  <cp:lastModifiedBy>Windows User</cp:lastModifiedBy>
  <cp:revision>794</cp:revision>
  <dcterms:created xsi:type="dcterms:W3CDTF">2022-01-03T01:51:21Z</dcterms:created>
  <dcterms:modified xsi:type="dcterms:W3CDTF">2022-03-17T07:23:26Z</dcterms:modified>
</cp:coreProperties>
</file>