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5" r:id="rId2"/>
    <p:sldId id="256" r:id="rId3"/>
    <p:sldId id="257" r:id="rId4"/>
    <p:sldId id="266" r:id="rId5"/>
    <p:sldId id="267" r:id="rId6"/>
    <p:sldId id="268" r:id="rId7"/>
    <p:sldId id="272" r:id="rId8"/>
    <p:sldId id="273" r:id="rId9"/>
    <p:sldId id="276" r:id="rId10"/>
    <p:sldId id="277" r:id="rId11"/>
    <p:sldId id="278" r:id="rId12"/>
    <p:sldId id="274" r:id="rId13"/>
    <p:sldId id="270" r:id="rId14"/>
    <p:sldId id="271" r:id="rId1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발표 자료 작성 지침서" id="{87423CC9-9115-45F8-9A9D-CADDAC4298A6}">
          <p14:sldIdLst>
            <p14:sldId id="275"/>
          </p14:sldIdLst>
        </p14:section>
        <p14:section name="발표자료양식" id="{A80E89B1-0E4F-4D6E-8C8C-F2C071728DF1}">
          <p14:sldIdLst>
            <p14:sldId id="256"/>
            <p14:sldId id="257"/>
            <p14:sldId id="266"/>
            <p14:sldId id="267"/>
            <p14:sldId id="268"/>
            <p14:sldId id="272"/>
            <p14:sldId id="273"/>
            <p14:sldId id="276"/>
            <p14:sldId id="277"/>
            <p14:sldId id="278"/>
            <p14:sldId id="274"/>
            <p14:sldId id="270"/>
            <p14:sldId id="27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5F23"/>
    <a:srgbClr val="254379"/>
    <a:srgbClr val="3A782C"/>
    <a:srgbClr val="205EE8"/>
    <a:srgbClr val="309C3A"/>
    <a:srgbClr val="00CC00"/>
    <a:srgbClr val="8CD957"/>
    <a:srgbClr val="EE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30" autoAdjust="0"/>
    <p:restoredTop sz="94704"/>
  </p:normalViewPr>
  <p:slideViewPr>
    <p:cSldViewPr snapToGrid="0">
      <p:cViewPr varScale="1">
        <p:scale>
          <a:sx n="111" d="100"/>
          <a:sy n="111" d="100"/>
        </p:scale>
        <p:origin x="424" y="9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4B9BE9-488E-45CA-8AA0-7C7FAE73206B}" type="datetimeFigureOut">
              <a:rPr lang="ko-KR" altLang="en-US" smtClean="0"/>
              <a:t>2025-10-21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087A17-2991-45AC-BBD4-0ECE3640FE1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0304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‘</a:t>
            </a:r>
            <a:r>
              <a:rPr lang="ko-KR" altLang="en-US" dirty="0"/>
              <a:t>팀 명</a:t>
            </a:r>
            <a:r>
              <a:rPr lang="en-US" altLang="ko-KR" dirty="0"/>
              <a:t>’</a:t>
            </a:r>
            <a:r>
              <a:rPr lang="ko-KR" altLang="en-US" dirty="0"/>
              <a:t>만 수정해주세요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087A17-2991-45AC-BBD4-0ECE3640FE10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247575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087A17-2991-45AC-BBD4-0ECE3640FE10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59624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11" indent="0" algn="ctr">
              <a:buNone/>
              <a:defRPr sz="2000"/>
            </a:lvl2pPr>
            <a:lvl3pPr marL="914423" indent="0" algn="ctr">
              <a:buNone/>
              <a:defRPr sz="1801"/>
            </a:lvl3pPr>
            <a:lvl4pPr marL="1371634" indent="0" algn="ctr">
              <a:buNone/>
              <a:defRPr sz="1600"/>
            </a:lvl4pPr>
            <a:lvl5pPr marL="1828846" indent="0" algn="ctr">
              <a:buNone/>
              <a:defRPr sz="1600"/>
            </a:lvl5pPr>
            <a:lvl6pPr marL="2286057" indent="0" algn="ctr">
              <a:buNone/>
              <a:defRPr sz="1600"/>
            </a:lvl6pPr>
            <a:lvl7pPr marL="2743269" indent="0" algn="ctr">
              <a:buNone/>
              <a:defRPr sz="1600"/>
            </a:lvl7pPr>
            <a:lvl8pPr marL="3200480" indent="0" algn="ctr">
              <a:buNone/>
              <a:defRPr sz="1600"/>
            </a:lvl8pPr>
            <a:lvl9pPr marL="3657691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2025-10-21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1883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2025-10-21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0965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2025-10-21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2890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2025-10-21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0827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1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23" indent="0"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3pPr>
            <a:lvl4pPr marL="13716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2025-10-21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0717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2025-10-21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0771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9" y="365127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1" indent="0">
              <a:buNone/>
              <a:defRPr sz="2000" b="1"/>
            </a:lvl2pPr>
            <a:lvl3pPr marL="914423" indent="0">
              <a:buNone/>
              <a:defRPr sz="1801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1" indent="0">
              <a:buNone/>
              <a:defRPr sz="2000" b="1"/>
            </a:lvl2pPr>
            <a:lvl3pPr marL="914423" indent="0">
              <a:buNone/>
              <a:defRPr sz="1801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2025-10-21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673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2025-10-21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0189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2025-10-21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6639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1" indent="0">
              <a:buNone/>
              <a:defRPr sz="1401"/>
            </a:lvl2pPr>
            <a:lvl3pPr marL="914423" indent="0">
              <a:buNone/>
              <a:defRPr sz="1200"/>
            </a:lvl3pPr>
            <a:lvl4pPr marL="1371634" indent="0">
              <a:buNone/>
              <a:defRPr sz="1001"/>
            </a:lvl4pPr>
            <a:lvl5pPr marL="1828846" indent="0">
              <a:buNone/>
              <a:defRPr sz="1001"/>
            </a:lvl5pPr>
            <a:lvl6pPr marL="2286057" indent="0">
              <a:buNone/>
              <a:defRPr sz="1001"/>
            </a:lvl6pPr>
            <a:lvl7pPr marL="2743269" indent="0">
              <a:buNone/>
              <a:defRPr sz="1001"/>
            </a:lvl7pPr>
            <a:lvl8pPr marL="3200480" indent="0">
              <a:buNone/>
              <a:defRPr sz="1001"/>
            </a:lvl8pPr>
            <a:lvl9pPr marL="3657691" indent="0">
              <a:buNone/>
              <a:defRPr sz="100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2025-10-21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2742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11" indent="0">
              <a:buNone/>
              <a:defRPr sz="2800"/>
            </a:lvl2pPr>
            <a:lvl3pPr marL="914423" indent="0">
              <a:buNone/>
              <a:defRPr sz="2400"/>
            </a:lvl3pPr>
            <a:lvl4pPr marL="1371634" indent="0">
              <a:buNone/>
              <a:defRPr sz="2000"/>
            </a:lvl4pPr>
            <a:lvl5pPr marL="1828846" indent="0">
              <a:buNone/>
              <a:defRPr sz="2000"/>
            </a:lvl5pPr>
            <a:lvl6pPr marL="2286057" indent="0">
              <a:buNone/>
              <a:defRPr sz="2000"/>
            </a:lvl6pPr>
            <a:lvl7pPr marL="2743269" indent="0">
              <a:buNone/>
              <a:defRPr sz="2000"/>
            </a:lvl7pPr>
            <a:lvl8pPr marL="3200480" indent="0">
              <a:buNone/>
              <a:defRPr sz="2000"/>
            </a:lvl8pPr>
            <a:lvl9pPr marL="3657691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1" indent="0">
              <a:buNone/>
              <a:defRPr sz="1401"/>
            </a:lvl2pPr>
            <a:lvl3pPr marL="914423" indent="0">
              <a:buNone/>
              <a:defRPr sz="1200"/>
            </a:lvl3pPr>
            <a:lvl4pPr marL="1371634" indent="0">
              <a:buNone/>
              <a:defRPr sz="1001"/>
            </a:lvl4pPr>
            <a:lvl5pPr marL="1828846" indent="0">
              <a:buNone/>
              <a:defRPr sz="1001"/>
            </a:lvl5pPr>
            <a:lvl6pPr marL="2286057" indent="0">
              <a:buNone/>
              <a:defRPr sz="1001"/>
            </a:lvl6pPr>
            <a:lvl7pPr marL="2743269" indent="0">
              <a:buNone/>
              <a:defRPr sz="1001"/>
            </a:lvl7pPr>
            <a:lvl8pPr marL="3200480" indent="0">
              <a:buNone/>
              <a:defRPr sz="1001"/>
            </a:lvl8pPr>
            <a:lvl9pPr marL="3657691" indent="0">
              <a:buNone/>
              <a:defRPr sz="100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2025-10-21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1663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1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A458A7-E27C-4C8A-85E5-72E2B6B68CD0}" type="datetimeFigureOut">
              <a:rPr lang="ko-KR" altLang="en-US" smtClean="0"/>
              <a:t>2025-10-21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5131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23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6" indent="-228606" algn="l" defTabSz="914423" rtl="0" eaLnBrk="1" latinLnBrk="1" hangingPunct="1">
        <a:lnSpc>
          <a:spcPct val="90000"/>
        </a:lnSpc>
        <a:spcBef>
          <a:spcPts val="1001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9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1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6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211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359019" y="290146"/>
            <a:ext cx="11473962" cy="627770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205655" y="89975"/>
            <a:ext cx="3780691" cy="503728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ko-KR" altLang="en-US" sz="2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발표 자료 작성 지침서 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706990" y="755538"/>
            <a:ext cx="34917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ea typeface="맑은 고딕" panose="020B0503020000020004" pitchFamily="50" charset="-127"/>
              </a:rPr>
              <a:t>1. </a:t>
            </a:r>
            <a:r>
              <a:rPr lang="ko-KR" altLang="en-US" sz="2000" spc="-150" dirty="0"/>
              <a:t>발표 자료 규격 </a:t>
            </a:r>
            <a:endParaRPr lang="ko-KR" altLang="en-US" sz="2000" spc="-150" dirty="0">
              <a:ea typeface="맑은 고딕" panose="020B0503020000020004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2307" y="1227994"/>
            <a:ext cx="110864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○ 신청서 내 첨부 된 ‘</a:t>
            </a:r>
            <a:r>
              <a:rPr lang="ko-KR" altLang="en-US" sz="16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키친인큐베이터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_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제조주방 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11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기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_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발표자료양식’ 에 맞춰 작성하도록 한다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endParaRPr lang="en-US" altLang="ko-KR" sz="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발표 자료는 대한민국 표준어로 작성하는 것을 원칙으로 하되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필요시 영문표기를 병행할 수 있다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b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 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다음 사항을 기준으로 작성하여야 한다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  <a:p>
            <a:endParaRPr lang="ko-KR" altLang="en-US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6902630"/>
              </p:ext>
            </p:extLst>
          </p:nvPr>
        </p:nvGraphicFramePr>
        <p:xfrm>
          <a:off x="932838" y="2328085"/>
          <a:ext cx="10326323" cy="9202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8494">
                  <a:extLst>
                    <a:ext uri="{9D8B030D-6E8A-4147-A177-3AD203B41FA5}">
                      <a16:colId xmlns:a16="http://schemas.microsoft.com/office/drawing/2014/main" val="624960151"/>
                    </a:ext>
                  </a:extLst>
                </a:gridCol>
                <a:gridCol w="1588494">
                  <a:extLst>
                    <a:ext uri="{9D8B030D-6E8A-4147-A177-3AD203B41FA5}">
                      <a16:colId xmlns:a16="http://schemas.microsoft.com/office/drawing/2014/main" val="3582942478"/>
                    </a:ext>
                  </a:extLst>
                </a:gridCol>
                <a:gridCol w="1588494">
                  <a:extLst>
                    <a:ext uri="{9D8B030D-6E8A-4147-A177-3AD203B41FA5}">
                      <a16:colId xmlns:a16="http://schemas.microsoft.com/office/drawing/2014/main" val="3672670148"/>
                    </a:ext>
                  </a:extLst>
                </a:gridCol>
                <a:gridCol w="1588494">
                  <a:extLst>
                    <a:ext uri="{9D8B030D-6E8A-4147-A177-3AD203B41FA5}">
                      <a16:colId xmlns:a16="http://schemas.microsoft.com/office/drawing/2014/main" val="3347635346"/>
                    </a:ext>
                  </a:extLst>
                </a:gridCol>
                <a:gridCol w="1588494">
                  <a:extLst>
                    <a:ext uri="{9D8B030D-6E8A-4147-A177-3AD203B41FA5}">
                      <a16:colId xmlns:a16="http://schemas.microsoft.com/office/drawing/2014/main" val="1344498516"/>
                    </a:ext>
                  </a:extLst>
                </a:gridCol>
                <a:gridCol w="2383853">
                  <a:extLst>
                    <a:ext uri="{9D8B030D-6E8A-4147-A177-3AD203B41FA5}">
                      <a16:colId xmlns:a16="http://schemas.microsoft.com/office/drawing/2014/main" val="3532834698"/>
                    </a:ext>
                  </a:extLst>
                </a:gridCol>
              </a:tblGrid>
              <a:tr h="37526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 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프로그램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규 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매 수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부 수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 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6342354"/>
                  </a:ext>
                </a:extLst>
              </a:tr>
              <a:tr h="4318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발표자료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파워포인트</a:t>
                      </a:r>
                      <a:b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altLang="ko-KR" sz="1100" kern="1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MS Office)</a:t>
                      </a:r>
                      <a:endParaRPr lang="ko-KR" altLang="en-US" sz="12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16:9</a:t>
                      </a:r>
                      <a:b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가로</a:t>
                      </a: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12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15P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식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PDF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로 변환하여 시스템 등록</a:t>
                      </a:r>
                      <a:b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90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*’</a:t>
                      </a:r>
                      <a:r>
                        <a:rPr lang="ko-KR" altLang="en-US" sz="90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발표</a:t>
                      </a:r>
                      <a:r>
                        <a:rPr lang="ko-KR" altLang="en-US" sz="90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자료 작성 지침서</a:t>
                      </a:r>
                      <a:r>
                        <a:rPr lang="en-US" altLang="ko-KR" sz="90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’</a:t>
                      </a:r>
                      <a:r>
                        <a:rPr lang="ko-KR" altLang="en-US" sz="90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제외</a:t>
                      </a:r>
                      <a:endParaRPr lang="ko-KR" altLang="en-US" sz="90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8650652"/>
                  </a:ext>
                </a:extLst>
              </a:tr>
            </a:tbl>
          </a:graphicData>
        </a:graphic>
      </p:graphicFrame>
      <p:sp>
        <p:nvSpPr>
          <p:cNvPr id="11" name="직사각형 10"/>
          <p:cNvSpPr/>
          <p:nvPr/>
        </p:nvSpPr>
        <p:spPr>
          <a:xfrm>
            <a:off x="706989" y="3427704"/>
            <a:ext cx="34917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ea typeface="맑은 고딕" panose="020B0503020000020004" pitchFamily="50" charset="-127"/>
              </a:rPr>
              <a:t>2. </a:t>
            </a:r>
            <a:r>
              <a:rPr lang="ko-KR" altLang="en-US" sz="2000" spc="-150" dirty="0">
                <a:ea typeface="맑은 고딕" panose="020B0503020000020004" pitchFamily="50" charset="-127"/>
              </a:rPr>
              <a:t>일반 사항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2307" y="3761592"/>
            <a:ext cx="11013347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발표 자료는 서울창업허브 키친인큐베이터 플랫폼 내 신청서 작성 시 첨부 후 제출하여야 하며</a:t>
            </a:r>
            <a:r>
              <a:rPr lang="en-US" altLang="ko-KR" sz="1600" dirty="0">
                <a:latin typeface="맑은 고딕" panose="020B0503020000020004" pitchFamily="50" charset="-127"/>
              </a:rPr>
              <a:t>, </a:t>
            </a:r>
            <a:br>
              <a:rPr lang="en-US" altLang="ko-KR" sz="1600" dirty="0">
                <a:latin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</a:rPr>
              <a:t>    </a:t>
            </a:r>
            <a:r>
              <a:rPr lang="ko-KR" altLang="en-US" sz="1600" dirty="0">
                <a:latin typeface="맑은 고딕" panose="020B0503020000020004" pitchFamily="50" charset="-127"/>
              </a:rPr>
              <a:t>그 외 방법으로 제출 된 발표 자료는 인정되지 않는다</a:t>
            </a:r>
            <a:endParaRPr lang="en-US" altLang="ko-KR" sz="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spcBef>
                <a:spcPts val="600"/>
              </a:spcBef>
            </a:pP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발표 자료가 신청서 내 첨부되지 아니한 경우에는 당초 제출 된 신청서 내용만으로 평가한다</a:t>
            </a:r>
            <a:r>
              <a:rPr lang="en-US" altLang="ko-KR" sz="1600" dirty="0">
                <a:latin typeface="맑은 고딕" panose="020B0503020000020004" pitchFamily="50" charset="-127"/>
              </a:rPr>
              <a:t>.</a:t>
            </a:r>
          </a:p>
          <a:p>
            <a:pPr>
              <a:spcBef>
                <a:spcPts val="600"/>
              </a:spcBef>
            </a:pPr>
            <a:r>
              <a:rPr lang="en-US" altLang="ko-KR" sz="1600" dirty="0">
                <a:latin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제출된 신청서 및 발표 자료의 내용은 서울창업허브 키친인큐베이터가 요청하지 않는 한 변경 할 수 없다</a:t>
            </a:r>
            <a:r>
              <a:rPr lang="en-US" altLang="ko-KR" sz="1600" dirty="0">
                <a:latin typeface="맑은 고딕" panose="020B0503020000020004" pitchFamily="50" charset="-127"/>
              </a:rPr>
              <a:t>.</a:t>
            </a:r>
          </a:p>
          <a:p>
            <a:pPr>
              <a:spcBef>
                <a:spcPts val="600"/>
              </a:spcBef>
            </a:pPr>
            <a:r>
              <a:rPr lang="en-US" altLang="ko-KR" sz="1600" dirty="0">
                <a:latin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첨부파일의 용량이 </a:t>
            </a:r>
            <a:r>
              <a:rPr lang="en-US" altLang="ko-KR" sz="1600" dirty="0">
                <a:latin typeface="맑은 고딕" panose="020B0503020000020004" pitchFamily="50" charset="-127"/>
              </a:rPr>
              <a:t>10MB</a:t>
            </a:r>
            <a:r>
              <a:rPr lang="ko-KR" altLang="en-US" sz="1600" dirty="0">
                <a:latin typeface="맑은 고딕" panose="020B0503020000020004" pitchFamily="50" charset="-127"/>
              </a:rPr>
              <a:t>를 초과할 경우</a:t>
            </a:r>
            <a:r>
              <a:rPr lang="en-US" altLang="ko-KR" sz="1600" dirty="0">
                <a:latin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</a:rPr>
              <a:t>접수 오류가 발생할 수 있으므로 정상적인 접수를 위해</a:t>
            </a:r>
            <a:r>
              <a:rPr lang="en-US" altLang="ko-KR" sz="1600" dirty="0">
                <a:latin typeface="맑은 고딕" panose="020B0503020000020004" pitchFamily="50" charset="-127"/>
              </a:rPr>
              <a:t>, </a:t>
            </a:r>
            <a:br>
              <a:rPr lang="en-US" altLang="ko-KR" sz="1600" dirty="0">
                <a:latin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</a:rPr>
              <a:t>    </a:t>
            </a:r>
            <a:r>
              <a:rPr lang="ko-KR" altLang="en-US" sz="1600" dirty="0">
                <a:latin typeface="맑은 고딕" panose="020B0503020000020004" pitchFamily="50" charset="-127"/>
              </a:rPr>
              <a:t>접수 전 첨부파일 조건 </a:t>
            </a:r>
            <a:r>
              <a:rPr lang="en-US" altLang="ko-KR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[PDF </a:t>
            </a:r>
            <a:r>
              <a:rPr lang="ko-KR" altLang="en-US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형식</a:t>
            </a:r>
            <a:r>
              <a:rPr lang="en-US" altLang="ko-KR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, 10MB </a:t>
            </a:r>
            <a:r>
              <a:rPr lang="ko-KR" altLang="en-US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이내</a:t>
            </a:r>
            <a:r>
              <a:rPr lang="en-US" altLang="ko-KR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(20</a:t>
            </a:r>
            <a:r>
              <a:rPr lang="ko-KR" altLang="en-US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페이지 이내</a:t>
            </a:r>
            <a:r>
              <a:rPr lang="en-US" altLang="ko-KR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)]</a:t>
            </a:r>
            <a:r>
              <a:rPr lang="en-US" altLang="ko-KR" sz="1600" dirty="0">
                <a:solidFill>
                  <a:srgbClr val="FF0000"/>
                </a:solidFill>
                <a:latin typeface="맑은 고딕" panose="020B0503020000020004" pitchFamily="50" charset="-127"/>
              </a:rPr>
              <a:t> </a:t>
            </a:r>
            <a:r>
              <a:rPr lang="ko-KR" altLang="en-US" sz="1600" dirty="0">
                <a:latin typeface="맑은 고딕" panose="020B0503020000020004" pitchFamily="50" charset="-127"/>
              </a:rPr>
              <a:t>을 확인하여야 하며 제출된 신청서 및 발표 </a:t>
            </a:r>
            <a:br>
              <a:rPr lang="en-US" altLang="ko-KR" sz="1600" dirty="0">
                <a:latin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</a:rPr>
              <a:t>    </a:t>
            </a:r>
            <a:r>
              <a:rPr lang="ko-KR" altLang="en-US" sz="1600" dirty="0">
                <a:latin typeface="맑은 고딕" panose="020B0503020000020004" pitchFamily="50" charset="-127"/>
              </a:rPr>
              <a:t>자료의 편집 오류</a:t>
            </a:r>
            <a:r>
              <a:rPr lang="en-US" altLang="ko-KR" sz="1600" dirty="0">
                <a:latin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</a:rPr>
              <a:t>누락 등으로 인한 평가 불이익에 대한 책임은 지원자에게 있으니 주의하여 작성한다</a:t>
            </a:r>
            <a:r>
              <a:rPr lang="en-US" altLang="ko-KR" sz="1600" dirty="0">
                <a:latin typeface="맑은 고딕" panose="020B0503020000020004" pitchFamily="50" charset="-127"/>
              </a:rPr>
              <a:t>.</a:t>
            </a:r>
          </a:p>
          <a:p>
            <a:br>
              <a:rPr lang="en-US" altLang="ko-KR" sz="600" dirty="0">
                <a:latin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제출된 신청서 및 발표 자료는 일체 반환하지 않는다</a:t>
            </a:r>
            <a:r>
              <a:rPr lang="en-US" altLang="ko-KR" sz="1600" dirty="0">
                <a:latin typeface="맑은 고딕" panose="020B0503020000020004" pitchFamily="50" charset="-127"/>
              </a:rPr>
              <a:t>.  </a:t>
            </a:r>
          </a:p>
          <a:p>
            <a:r>
              <a:rPr lang="en-US" altLang="ko-KR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○ 1P(</a:t>
            </a:r>
            <a:r>
              <a:rPr lang="ko-KR" altLang="en-US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발표 자료 작성 지침서</a:t>
            </a:r>
            <a:r>
              <a:rPr lang="en-US" altLang="ko-KR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)</a:t>
            </a:r>
            <a:r>
              <a:rPr lang="ko-KR" altLang="en-US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는 </a:t>
            </a:r>
            <a:r>
              <a:rPr lang="ko-KR" altLang="en-US" sz="2000" b="1" dirty="0">
                <a:solidFill>
                  <a:srgbClr val="205EE8"/>
                </a:solidFill>
                <a:latin typeface="맑은 고딕" panose="020B0503020000020004" pitchFamily="50" charset="-127"/>
              </a:rPr>
              <a:t>필히 삭제 후 제출 요망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15683" y="6460131"/>
            <a:ext cx="1560635" cy="215444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서울창업허브 키친인큐베이터</a:t>
            </a:r>
          </a:p>
        </p:txBody>
      </p:sp>
    </p:spTree>
    <p:extLst>
      <p:ext uri="{BB962C8B-B14F-4D97-AF65-F5344CB8AC3E}">
        <p14:creationId xmlns:p14="http://schemas.microsoft.com/office/powerpoint/2010/main" val="39512441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소개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72453" y="1004380"/>
            <a:ext cx="56834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4-5.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제품의 완성도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6890657" y="1004380"/>
            <a:ext cx="4785729" cy="5617821"/>
          </a:xfrm>
          <a:prstGeom prst="rect">
            <a:avLst/>
          </a:prstGeom>
          <a:noFill/>
          <a:ln w="28575">
            <a:solidFill>
              <a:srgbClr val="2E5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7537660" y="3613235"/>
            <a:ext cx="349172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제품 사진</a:t>
            </a:r>
            <a:endParaRPr lang="en-US" altLang="ko-KR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지원자가 직접 만든 음식</a:t>
            </a:r>
            <a:r>
              <a:rPr lang="en-US" altLang="ko-KR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제품사진으로 첨부해주세요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425296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5.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생산 계획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1662255" y="3421009"/>
            <a:ext cx="88674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페이지 내 사진 첨부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또는 텍스트 등 자유롭게 작성해주세요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624814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5999" y="170937"/>
            <a:ext cx="65546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6.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판매 계획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1662255" y="3421009"/>
            <a:ext cx="88674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페이지 내 사진 첨부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또는 텍스트 등 자유롭게 작성해주세요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143291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5999" y="170937"/>
            <a:ext cx="78588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7</a:t>
            </a:r>
            <a:r>
              <a:rPr lang="en-US" altLang="ko-KR" sz="2400" b="1" spc="-15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400" b="1" spc="-15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키친인큐베이터 프로그램 활동을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통해 얻고자 하는 바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1662255" y="3421009"/>
            <a:ext cx="88674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페이지 내 사진 첨부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또는 텍스트 등 자유롭게 작성해주세요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577017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5999" y="170937"/>
            <a:ext cx="65414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8</a:t>
            </a:r>
            <a:r>
              <a:rPr lang="en-US" altLang="ko-KR" sz="2400" b="1" spc="-15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400" b="1" spc="-15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키친인큐베이터 프로그램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수료 후 활동 계획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1662255" y="3421009"/>
            <a:ext cx="88674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페이지 내 사진 첨부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또는 텍스트 등 자유롭게 작성해주세요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63360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5F2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637953" y="843686"/>
            <a:ext cx="108941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7200" b="1" spc="-150" dirty="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제조주방 </a:t>
            </a:r>
            <a:r>
              <a:rPr lang="en-US" altLang="ko-KR" sz="7200" b="1" spc="-150" dirty="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11</a:t>
            </a:r>
            <a:r>
              <a:rPr lang="ko-KR" altLang="en-US" sz="7200" b="1" spc="-150" dirty="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</a:t>
            </a:r>
            <a:endParaRPr lang="en-US" altLang="ko-KR" sz="7200" b="1" spc="-150" dirty="0">
              <a:solidFill>
                <a:srgbClr val="EEEEEE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7200" b="1" spc="-150" dirty="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지원자 발표자료</a:t>
            </a:r>
          </a:p>
        </p:txBody>
      </p:sp>
      <p:sp>
        <p:nvSpPr>
          <p:cNvPr id="16" name="모서리가 둥근 직사각형 15"/>
          <p:cNvSpPr/>
          <p:nvPr/>
        </p:nvSpPr>
        <p:spPr>
          <a:xfrm>
            <a:off x="637954" y="4033206"/>
            <a:ext cx="5092995" cy="637952"/>
          </a:xfrm>
          <a:prstGeom prst="roundRect">
            <a:avLst>
              <a:gd name="adj" fmla="val 4833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254379"/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3349855" y="4089737"/>
            <a:ext cx="2251690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800" b="1" spc="-1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제조주방</a:t>
            </a:r>
            <a:endParaRPr lang="ko-KR" altLang="en-US" sz="2800" b="1" spc="-1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1232670" y="4089737"/>
            <a:ext cx="1710555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800" b="1" spc="-15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</a:rPr>
              <a:t>팀명기입</a:t>
            </a:r>
            <a:endParaRPr lang="ko-KR" altLang="en-US" sz="2800" b="1" spc="-1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 rot="5400000">
            <a:off x="2977451" y="4324347"/>
            <a:ext cx="432000" cy="54000"/>
          </a:xfrm>
          <a:prstGeom prst="roundRect">
            <a:avLst>
              <a:gd name="adj" fmla="val 50000"/>
            </a:avLst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3582" y="6296703"/>
            <a:ext cx="3276028" cy="244620"/>
          </a:xfrm>
          <a:prstGeom prst="rect">
            <a:avLst/>
          </a:prstGeom>
        </p:spPr>
      </p:pic>
      <p:grpSp>
        <p:nvGrpSpPr>
          <p:cNvPr id="26" name="그룹 25"/>
          <p:cNvGrpSpPr/>
          <p:nvPr/>
        </p:nvGrpSpPr>
        <p:grpSpPr>
          <a:xfrm>
            <a:off x="354563" y="6132797"/>
            <a:ext cx="2725085" cy="398703"/>
            <a:chOff x="301400" y="6189041"/>
            <a:chExt cx="2725085" cy="398703"/>
          </a:xfrm>
        </p:grpSpPr>
        <p:grpSp>
          <p:nvGrpSpPr>
            <p:cNvPr id="24" name="그룹 23"/>
            <p:cNvGrpSpPr/>
            <p:nvPr/>
          </p:nvGrpSpPr>
          <p:grpSpPr>
            <a:xfrm>
              <a:off x="301400" y="6269388"/>
              <a:ext cx="2270335" cy="318356"/>
              <a:chOff x="0" y="6293810"/>
              <a:chExt cx="2270335" cy="318356"/>
            </a:xfrm>
          </p:grpSpPr>
          <p:pic>
            <p:nvPicPr>
              <p:cNvPr id="22" name="그림 21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8536" r="47554" b="45698"/>
              <a:stretch/>
            </p:blipFill>
            <p:spPr>
              <a:xfrm>
                <a:off x="1139010" y="6293810"/>
                <a:ext cx="1131325" cy="318356"/>
              </a:xfrm>
              <a:prstGeom prst="rect">
                <a:avLst/>
              </a:prstGeom>
            </p:spPr>
          </p:pic>
          <p:pic>
            <p:nvPicPr>
              <p:cNvPr id="23" name="그림 22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7691" b="75282"/>
              <a:stretch/>
            </p:blipFill>
            <p:spPr>
              <a:xfrm>
                <a:off x="0" y="6306761"/>
                <a:ext cx="1128377" cy="305405"/>
              </a:xfrm>
              <a:prstGeom prst="rect">
                <a:avLst/>
              </a:prstGeom>
            </p:spPr>
          </p:pic>
        </p:grpSp>
        <p:pic>
          <p:nvPicPr>
            <p:cNvPr id="25" name="그림 2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895" b="40131"/>
            <a:stretch/>
          </p:blipFill>
          <p:spPr>
            <a:xfrm>
              <a:off x="2582368" y="6189041"/>
              <a:ext cx="444117" cy="2862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148265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1099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지원 및 </a:t>
            </a:r>
            <a:r>
              <a:rPr lang="ko-KR" altLang="en-US" sz="2400" b="1" spc="-150" dirty="0" err="1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창업동기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662255" y="3421009"/>
            <a:ext cx="88674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페이지 내 사진 첨부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또는 텍스트 등 자유롭게 작성해주세요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428419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브랜드 및 대표자 소개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B476D02-4AFA-7E4E-B1FE-8CC5B47B7429}"/>
              </a:ext>
            </a:extLst>
          </p:cNvPr>
          <p:cNvSpPr txBox="1"/>
          <p:nvPr/>
        </p:nvSpPr>
        <p:spPr>
          <a:xfrm>
            <a:off x="575352" y="1004380"/>
            <a:ext cx="10559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dirty="0">
                <a:solidFill>
                  <a:srgbClr val="FF0000"/>
                </a:solidFill>
              </a:rPr>
              <a:t>*</a:t>
            </a:r>
            <a:r>
              <a:rPr kumimoji="1" lang="ko-KR" altLang="en-US" dirty="0">
                <a:solidFill>
                  <a:srgbClr val="FF0000"/>
                </a:solidFill>
              </a:rPr>
              <a:t> 필수 기재사항 </a:t>
            </a:r>
            <a:r>
              <a:rPr kumimoji="1" lang="en-US" altLang="ko-KR" dirty="0">
                <a:solidFill>
                  <a:srgbClr val="FF0000"/>
                </a:solidFill>
              </a:rPr>
              <a:t>:</a:t>
            </a:r>
            <a:r>
              <a:rPr kumimoji="1" lang="ko-KR" altLang="en-US" dirty="0">
                <a:solidFill>
                  <a:srgbClr val="FF0000"/>
                </a:solidFill>
              </a:rPr>
              <a:t> 대표자 이름</a:t>
            </a:r>
            <a:r>
              <a:rPr kumimoji="1" lang="en-US" altLang="ko-KR" dirty="0">
                <a:solidFill>
                  <a:srgbClr val="FF0000"/>
                </a:solidFill>
              </a:rPr>
              <a:t>,</a:t>
            </a:r>
            <a:r>
              <a:rPr kumimoji="1" lang="ko-KR" altLang="en-US" dirty="0">
                <a:solidFill>
                  <a:srgbClr val="FF0000"/>
                </a:solidFill>
              </a:rPr>
              <a:t> 경력</a:t>
            </a:r>
            <a:r>
              <a:rPr kumimoji="1" lang="en-US" altLang="ko-KR" dirty="0">
                <a:solidFill>
                  <a:srgbClr val="FF0000"/>
                </a:solidFill>
              </a:rPr>
              <a:t>(</a:t>
            </a:r>
            <a:r>
              <a:rPr kumimoji="1" lang="ko-KR" altLang="en-US" dirty="0">
                <a:solidFill>
                  <a:srgbClr val="FF0000"/>
                </a:solidFill>
              </a:rPr>
              <a:t>외식업</a:t>
            </a:r>
            <a:r>
              <a:rPr kumimoji="1" lang="en-US" altLang="ko-KR" dirty="0">
                <a:solidFill>
                  <a:srgbClr val="FF0000"/>
                </a:solidFill>
              </a:rPr>
              <a:t>, </a:t>
            </a:r>
            <a:r>
              <a:rPr kumimoji="1" lang="ko-KR" altLang="en-US" dirty="0">
                <a:solidFill>
                  <a:srgbClr val="FF0000"/>
                </a:solidFill>
              </a:rPr>
              <a:t>식품제조 관련 및 그 외 경력</a:t>
            </a:r>
            <a:r>
              <a:rPr kumimoji="1" lang="en-US" altLang="ko-KR" dirty="0">
                <a:solidFill>
                  <a:srgbClr val="FF0000"/>
                </a:solidFill>
              </a:rPr>
              <a:t>),</a:t>
            </a:r>
            <a:r>
              <a:rPr kumimoji="1" lang="ko-KR" altLang="en-US" dirty="0">
                <a:solidFill>
                  <a:srgbClr val="FF0000"/>
                </a:solidFill>
              </a:rPr>
              <a:t> 현재 소속 및 하고있는 일</a:t>
            </a:r>
            <a:endParaRPr kumimoji="1" lang="ko-Kore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3476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팀원 소개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C4F7F3-653E-B241-BCEC-01C016854B67}"/>
              </a:ext>
            </a:extLst>
          </p:cNvPr>
          <p:cNvSpPr txBox="1"/>
          <p:nvPr/>
        </p:nvSpPr>
        <p:spPr>
          <a:xfrm>
            <a:off x="575352" y="1004380"/>
            <a:ext cx="10328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dirty="0">
                <a:solidFill>
                  <a:srgbClr val="FF0000"/>
                </a:solidFill>
              </a:rPr>
              <a:t>*</a:t>
            </a:r>
            <a:r>
              <a:rPr kumimoji="1" lang="ko-KR" altLang="en-US" dirty="0">
                <a:solidFill>
                  <a:srgbClr val="FF0000"/>
                </a:solidFill>
              </a:rPr>
              <a:t> 필수 기재사항 </a:t>
            </a:r>
            <a:r>
              <a:rPr kumimoji="1" lang="en-US" altLang="ko-KR" dirty="0">
                <a:solidFill>
                  <a:srgbClr val="FF0000"/>
                </a:solidFill>
              </a:rPr>
              <a:t>:</a:t>
            </a:r>
            <a:r>
              <a:rPr kumimoji="1" lang="ko-KR" altLang="en-US" dirty="0">
                <a:solidFill>
                  <a:srgbClr val="FF0000"/>
                </a:solidFill>
              </a:rPr>
              <a:t> 팀원 이름</a:t>
            </a:r>
            <a:r>
              <a:rPr kumimoji="1" lang="en-US" altLang="ko-KR" dirty="0">
                <a:solidFill>
                  <a:srgbClr val="FF0000"/>
                </a:solidFill>
              </a:rPr>
              <a:t>,</a:t>
            </a:r>
            <a:r>
              <a:rPr kumimoji="1" lang="ko-KR" altLang="en-US" dirty="0">
                <a:solidFill>
                  <a:srgbClr val="FF0000"/>
                </a:solidFill>
              </a:rPr>
              <a:t> 경력</a:t>
            </a:r>
            <a:r>
              <a:rPr kumimoji="1" lang="en-US" altLang="ko-KR" dirty="0">
                <a:solidFill>
                  <a:srgbClr val="FF0000"/>
                </a:solidFill>
              </a:rPr>
              <a:t>(</a:t>
            </a:r>
            <a:r>
              <a:rPr kumimoji="1" lang="ko-KR" altLang="en-US" dirty="0">
                <a:solidFill>
                  <a:srgbClr val="FF0000"/>
                </a:solidFill>
              </a:rPr>
              <a:t>외식업</a:t>
            </a:r>
            <a:r>
              <a:rPr kumimoji="1" lang="en-US" altLang="ko-KR" dirty="0">
                <a:solidFill>
                  <a:srgbClr val="FF0000"/>
                </a:solidFill>
              </a:rPr>
              <a:t>, </a:t>
            </a:r>
            <a:r>
              <a:rPr kumimoji="1" lang="ko-KR" altLang="en-US" dirty="0">
                <a:solidFill>
                  <a:srgbClr val="FF0000"/>
                </a:solidFill>
              </a:rPr>
              <a:t>식품제조 관련 및 그 외 경력</a:t>
            </a:r>
            <a:r>
              <a:rPr kumimoji="1" lang="en-US" altLang="ko-KR" dirty="0">
                <a:solidFill>
                  <a:srgbClr val="FF0000"/>
                </a:solidFill>
              </a:rPr>
              <a:t>),</a:t>
            </a:r>
            <a:r>
              <a:rPr kumimoji="1" lang="ko-KR" altLang="en-US" dirty="0">
                <a:solidFill>
                  <a:srgbClr val="FF0000"/>
                </a:solidFill>
              </a:rPr>
              <a:t> 현재 소속 및 하고있는 일</a:t>
            </a:r>
            <a:endParaRPr kumimoji="1" lang="ko-Kore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8170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제품 소개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72453" y="1004380"/>
            <a:ext cx="61732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4-1.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제품 컨셉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1662255" y="3421009"/>
            <a:ext cx="88674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페이지 내 사진 첨부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또는 텍스트 등 자유롭게 작성해주세요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667996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제품 소개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72453" y="1004380"/>
            <a:ext cx="58793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4-2.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제품 상세 정보</a:t>
            </a: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9028103"/>
              </p:ext>
            </p:extLst>
          </p:nvPr>
        </p:nvGraphicFramePr>
        <p:xfrm>
          <a:off x="1588117" y="1959090"/>
          <a:ext cx="8128000" cy="434378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7238">
                  <a:extLst>
                    <a:ext uri="{9D8B030D-6E8A-4147-A177-3AD203B41FA5}">
                      <a16:colId xmlns:a16="http://schemas.microsoft.com/office/drawing/2014/main" val="4053726475"/>
                    </a:ext>
                  </a:extLst>
                </a:gridCol>
                <a:gridCol w="6040762">
                  <a:extLst>
                    <a:ext uri="{9D8B030D-6E8A-4147-A177-3AD203B41FA5}">
                      <a16:colId xmlns:a16="http://schemas.microsoft.com/office/drawing/2014/main" val="33442588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제품명</a:t>
                      </a:r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4366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용량</a:t>
                      </a:r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8454053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식품의 유형</a:t>
                      </a:r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solidFill>
                            <a:srgbClr val="FF0000"/>
                          </a:solidFill>
                          <a:latin typeface="+mj-lt"/>
                        </a:rPr>
                        <a:t>예</a:t>
                      </a:r>
                      <a:r>
                        <a:rPr lang="en-US" altLang="ko-KR" dirty="0">
                          <a:solidFill>
                            <a:srgbClr val="FF0000"/>
                          </a:solidFill>
                          <a:latin typeface="+mj-lt"/>
                        </a:rPr>
                        <a:t>) </a:t>
                      </a:r>
                      <a:r>
                        <a:rPr lang="ko-KR" altLang="en-US" dirty="0" err="1">
                          <a:solidFill>
                            <a:srgbClr val="FF0000"/>
                          </a:solidFill>
                          <a:latin typeface="+mj-lt"/>
                        </a:rPr>
                        <a:t>소스류</a:t>
                      </a:r>
                      <a:r>
                        <a:rPr lang="en-US" altLang="ko-KR" dirty="0">
                          <a:solidFill>
                            <a:srgbClr val="FF0000"/>
                          </a:solidFill>
                          <a:latin typeface="+mj-lt"/>
                        </a:rPr>
                        <a:t>, </a:t>
                      </a:r>
                      <a:r>
                        <a:rPr lang="ko-KR" altLang="en-US" dirty="0">
                          <a:solidFill>
                            <a:srgbClr val="FF0000"/>
                          </a:solidFill>
                          <a:latin typeface="+mj-lt"/>
                        </a:rPr>
                        <a:t>기타수산물가공품</a:t>
                      </a:r>
                      <a:r>
                        <a:rPr lang="en-US" altLang="ko-KR" dirty="0">
                          <a:solidFill>
                            <a:srgbClr val="FF0000"/>
                          </a:solidFill>
                          <a:latin typeface="+mj-lt"/>
                        </a:rPr>
                        <a:t>, </a:t>
                      </a:r>
                      <a:r>
                        <a:rPr lang="ko-KR" altLang="en-US" dirty="0">
                          <a:solidFill>
                            <a:srgbClr val="FF0000"/>
                          </a:solidFill>
                          <a:latin typeface="+mj-lt"/>
                        </a:rPr>
                        <a:t>즉석조리식품 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6220637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>
                          <a:latin typeface="+mj-lt"/>
                        </a:rPr>
                        <a:t>HACCP</a:t>
                      </a:r>
                      <a:r>
                        <a:rPr lang="en-US" altLang="ko-KR" baseline="0" dirty="0">
                          <a:latin typeface="+mj-lt"/>
                        </a:rPr>
                        <a:t> </a:t>
                      </a:r>
                    </a:p>
                    <a:p>
                      <a:pPr algn="ctr" latinLnBrk="1"/>
                      <a:r>
                        <a:rPr lang="ko-KR" altLang="en-US" baseline="0" dirty="0" err="1">
                          <a:latin typeface="+mj-lt"/>
                        </a:rPr>
                        <a:t>의무적용</a:t>
                      </a:r>
                      <a:r>
                        <a:rPr lang="ko-KR" altLang="en-US" baseline="0" dirty="0">
                          <a:latin typeface="+mj-lt"/>
                        </a:rPr>
                        <a:t> 여부</a:t>
                      </a:r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>
                          <a:solidFill>
                            <a:srgbClr val="FF0000"/>
                          </a:solidFill>
                          <a:latin typeface="+mj-lt"/>
                        </a:rPr>
                        <a:t>HACCP </a:t>
                      </a:r>
                      <a:r>
                        <a:rPr lang="ko-KR" altLang="en-US" dirty="0" err="1">
                          <a:solidFill>
                            <a:srgbClr val="FF0000"/>
                          </a:solidFill>
                          <a:latin typeface="+mj-lt"/>
                        </a:rPr>
                        <a:t>의무적용</a:t>
                      </a:r>
                      <a:r>
                        <a:rPr lang="ko-KR" altLang="en-US" dirty="0">
                          <a:solidFill>
                            <a:srgbClr val="FF0000"/>
                          </a:solidFill>
                          <a:latin typeface="+mj-lt"/>
                        </a:rPr>
                        <a:t> 여부 기입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7746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유통기한</a:t>
                      </a:r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69079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/>
                        <a:t>보관</a:t>
                      </a:r>
                      <a:r>
                        <a:rPr lang="en-US" altLang="ko-KR" sz="1801" kern="1200" dirty="0">
                          <a:effectLst/>
                        </a:rPr>
                        <a:t>·</a:t>
                      </a:r>
                      <a:r>
                        <a:rPr lang="ko-KR" altLang="en-US" sz="1801" kern="1200" dirty="0" err="1">
                          <a:effectLst/>
                        </a:rPr>
                        <a:t>유통방법</a:t>
                      </a:r>
                      <a:endParaRPr lang="en-US" altLang="ko-KR" sz="1801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solidFill>
                            <a:srgbClr val="FF0000"/>
                          </a:solidFill>
                          <a:latin typeface="+mj-lt"/>
                        </a:rPr>
                        <a:t>예</a:t>
                      </a:r>
                      <a:r>
                        <a:rPr lang="en-US" altLang="ko-KR" dirty="0">
                          <a:solidFill>
                            <a:srgbClr val="FF0000"/>
                          </a:solidFill>
                          <a:latin typeface="+mj-lt"/>
                        </a:rPr>
                        <a:t>) </a:t>
                      </a:r>
                      <a:r>
                        <a:rPr lang="ko-KR" altLang="en-US" dirty="0">
                          <a:solidFill>
                            <a:srgbClr val="FF0000"/>
                          </a:solidFill>
                          <a:latin typeface="+mj-lt"/>
                        </a:rPr>
                        <a:t>냉장 </a:t>
                      </a:r>
                      <a:r>
                        <a:rPr lang="en-US" altLang="ko-KR" dirty="0">
                          <a:solidFill>
                            <a:srgbClr val="FF0000"/>
                          </a:solidFill>
                          <a:latin typeface="+mj-lt"/>
                        </a:rPr>
                        <a:t>/ </a:t>
                      </a:r>
                      <a:r>
                        <a:rPr lang="ko-KR" altLang="en-US" dirty="0">
                          <a:solidFill>
                            <a:srgbClr val="FF0000"/>
                          </a:solidFill>
                          <a:latin typeface="+mj-lt"/>
                        </a:rPr>
                        <a:t>냉동 </a:t>
                      </a:r>
                      <a:r>
                        <a:rPr lang="en-US" altLang="ko-KR" dirty="0">
                          <a:solidFill>
                            <a:srgbClr val="FF0000"/>
                          </a:solidFill>
                          <a:latin typeface="+mj-lt"/>
                        </a:rPr>
                        <a:t>/ </a:t>
                      </a:r>
                      <a:r>
                        <a:rPr lang="ko-KR" altLang="en-US" dirty="0">
                          <a:solidFill>
                            <a:srgbClr val="FF0000"/>
                          </a:solidFill>
                          <a:latin typeface="+mj-lt"/>
                        </a:rPr>
                        <a:t>실온 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12562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포장 재질</a:t>
                      </a:r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solidFill>
                            <a:srgbClr val="FF0000"/>
                          </a:solidFill>
                          <a:latin typeface="+mj-lt"/>
                        </a:rPr>
                        <a:t>예</a:t>
                      </a:r>
                      <a:r>
                        <a:rPr lang="en-US" altLang="ko-KR" dirty="0">
                          <a:solidFill>
                            <a:srgbClr val="FF0000"/>
                          </a:solidFill>
                          <a:latin typeface="+mj-lt"/>
                        </a:rPr>
                        <a:t>) </a:t>
                      </a:r>
                      <a:r>
                        <a:rPr lang="ko-KR" altLang="en-US" dirty="0">
                          <a:solidFill>
                            <a:srgbClr val="FF0000"/>
                          </a:solidFill>
                          <a:latin typeface="+mj-lt"/>
                        </a:rPr>
                        <a:t>용기</a:t>
                      </a:r>
                      <a:r>
                        <a:rPr lang="en-US" altLang="ko-KR" dirty="0">
                          <a:solidFill>
                            <a:srgbClr val="FF0000"/>
                          </a:solidFill>
                          <a:latin typeface="+mj-lt"/>
                        </a:rPr>
                        <a:t>-PET</a:t>
                      </a:r>
                      <a:r>
                        <a:rPr lang="en-US" altLang="ko-KR" baseline="0" dirty="0">
                          <a:solidFill>
                            <a:srgbClr val="FF0000"/>
                          </a:solidFill>
                          <a:latin typeface="+mj-lt"/>
                        </a:rPr>
                        <a:t> / </a:t>
                      </a:r>
                      <a:r>
                        <a:rPr lang="ko-KR" altLang="en-US" baseline="0" dirty="0">
                          <a:solidFill>
                            <a:srgbClr val="FF0000"/>
                          </a:solidFill>
                          <a:latin typeface="+mj-lt"/>
                        </a:rPr>
                        <a:t>뚜껑</a:t>
                      </a:r>
                      <a:r>
                        <a:rPr lang="en-US" altLang="ko-KR" baseline="0" dirty="0">
                          <a:solidFill>
                            <a:srgbClr val="FF0000"/>
                          </a:solidFill>
                          <a:latin typeface="+mj-lt"/>
                        </a:rPr>
                        <a:t>-</a:t>
                      </a:r>
                      <a:r>
                        <a:rPr lang="ko-KR" altLang="en-US" baseline="0" dirty="0">
                          <a:solidFill>
                            <a:srgbClr val="FF0000"/>
                          </a:solidFill>
                          <a:latin typeface="+mj-lt"/>
                        </a:rPr>
                        <a:t>철</a:t>
                      </a:r>
                      <a:endParaRPr lang="ko-KR" altLang="en-US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50295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포장 방법</a:t>
                      </a:r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solidFill>
                            <a:srgbClr val="FF0000"/>
                          </a:solidFill>
                          <a:latin typeface="+mj-lt"/>
                        </a:rPr>
                        <a:t>예</a:t>
                      </a:r>
                      <a:r>
                        <a:rPr lang="en-US" altLang="ko-KR" dirty="0">
                          <a:solidFill>
                            <a:srgbClr val="FF0000"/>
                          </a:solidFill>
                          <a:latin typeface="+mj-lt"/>
                        </a:rPr>
                        <a:t>) </a:t>
                      </a:r>
                      <a:r>
                        <a:rPr lang="ko-KR" altLang="en-US" dirty="0">
                          <a:solidFill>
                            <a:srgbClr val="FF0000"/>
                          </a:solidFill>
                          <a:latin typeface="+mj-lt"/>
                        </a:rPr>
                        <a:t>밀봉 </a:t>
                      </a:r>
                      <a:r>
                        <a:rPr lang="en-US" altLang="ko-KR" dirty="0">
                          <a:solidFill>
                            <a:srgbClr val="FF0000"/>
                          </a:solidFill>
                          <a:latin typeface="+mj-lt"/>
                        </a:rPr>
                        <a:t>/ </a:t>
                      </a:r>
                      <a:r>
                        <a:rPr lang="ko-KR" altLang="en-US" dirty="0" err="1">
                          <a:solidFill>
                            <a:srgbClr val="FF0000"/>
                          </a:solidFill>
                          <a:latin typeface="+mj-lt"/>
                        </a:rPr>
                        <a:t>병입</a:t>
                      </a:r>
                      <a:r>
                        <a:rPr lang="ko-KR" altLang="en-US" dirty="0">
                          <a:solidFill>
                            <a:srgbClr val="FF0000"/>
                          </a:solidFill>
                          <a:latin typeface="+mj-lt"/>
                        </a:rPr>
                        <a:t> 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3844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용도 용법</a:t>
                      </a:r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03451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성상</a:t>
                      </a:r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89474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가격</a:t>
                      </a:r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22092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16316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소개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72453" y="1004380"/>
            <a:ext cx="56834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4-3.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제품의 </a:t>
            </a:r>
            <a:r>
              <a:rPr lang="ko-KR" altLang="en-US" sz="2400" b="1" spc="-150" dirty="0" err="1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차별점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</a:endParaRPr>
          </a:p>
          <a:p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662255" y="3421009"/>
            <a:ext cx="88674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페이지 내 사진 첨부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또는 텍스트 등 자유롭게 작성해주세요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19030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소개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72453" y="1004380"/>
            <a:ext cx="56834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4-4.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제품의 시장성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1662255" y="3421009"/>
            <a:ext cx="88674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페이지 내 사진 첨부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또는 텍스트 등 자유롭게 작성해주세요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428553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TM03457444[[fn=기본]]</Template>
  <TotalTime>492</TotalTime>
  <Words>536</Words>
  <Application>Microsoft Office PowerPoint</Application>
  <PresentationFormat>와이드스크린</PresentationFormat>
  <Paragraphs>78</Paragraphs>
  <Slides>14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14</vt:i4>
      </vt:variant>
    </vt:vector>
  </HeadingPairs>
  <TitlesOfParts>
    <vt:vector size="17" baseType="lpstr">
      <vt:lpstr>맑은 고딕</vt:lpstr>
      <vt:lpstr>Arial</vt:lpstr>
      <vt:lpstr>Office 테마</vt:lpstr>
      <vt:lpstr>발표 자료 작성 지침서 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CNTT</dc:creator>
  <cp:lastModifiedBy>형민 주</cp:lastModifiedBy>
  <cp:revision>35</cp:revision>
  <dcterms:created xsi:type="dcterms:W3CDTF">2022-04-01T08:47:59Z</dcterms:created>
  <dcterms:modified xsi:type="dcterms:W3CDTF">2025-10-21T07:34:35Z</dcterms:modified>
</cp:coreProperties>
</file>