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1704638" cy="8778875"/>
  <p:notesSz cx="8778875" cy="11704638"/>
  <p:embeddedFontLst>
    <p:embeddedFont>
      <p:font typeface="NanumSquareEB" panose="020B0600000101010101" charset="-127"/>
      <p:regular r:id="rId12"/>
    </p:embeddedFont>
    <p:embeddedFont>
      <p:font typeface="NanumSquareR" panose="020B0600000101010101" charset="-127"/>
      <p:regular r:id="rId13"/>
    </p:embeddedFont>
    <p:embeddedFont>
      <p:font typeface="NotoSansKRSC-Bold" panose="020B0800000000000000" charset="-127"/>
      <p:regular r:id="rId14"/>
    </p:embeddedFont>
    <p:embeddedFont>
      <p:font typeface="NotoSansKRSC-Regular" panose="020B0500000000000000" charset="-127"/>
      <p:regular r:id="rId15"/>
    </p:embeddedFont>
    <p:embeddedFont>
      <p:font typeface="SDMangoGdGothicTTF" panose="020B0600000101010101" charset="-127"/>
      <p:regular r:id="rId16"/>
    </p:embeddedFont>
    <p:embeddedFont>
      <p:font typeface="Calibri" panose="020F0502020204030204" pitchFamily="34" charset="0"/>
      <p:regular r:id="rId17"/>
      <p:bold r:id="rId18"/>
      <p:italic r:id="rId19"/>
      <p:boldItalic r:id="rId20"/>
    </p:embeddedFont>
  </p:embeddedFontLst>
  <p:custDataLst>
    <p:tags r:id="rId21"/>
  </p:custDataLst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10"/>
  </p:normalViewPr>
  <p:slideViewPr>
    <p:cSldViewPr snapToGrid="0" snapToObjects="1">
      <p:cViewPr varScale="1">
        <p:scale>
          <a:sx n="90" d="100"/>
          <a:sy n="90" d="100"/>
        </p:scale>
        <p:origin x="153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3/27/2025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11" Type="http://schemas.openxmlformats.org/officeDocument/2006/relationships/image" Target="../media/image7.png"/><Relationship Id="rId5" Type="http://schemas.openxmlformats.org/officeDocument/2006/relationships/image" Target="../media/image12.png"/><Relationship Id="rId10" Type="http://schemas.openxmlformats.org/officeDocument/2006/relationships/image" Target="../media/image6.png"/><Relationship Id="rId4" Type="http://schemas.openxmlformats.org/officeDocument/2006/relationships/image" Target="../media/image11.png"/><Relationship Id="rId9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2.png"/><Relationship Id="rId10" Type="http://schemas.openxmlformats.org/officeDocument/2006/relationships/image" Target="../media/image7.png"/><Relationship Id="rId4" Type="http://schemas.openxmlformats.org/officeDocument/2006/relationships/image" Target="../media/image11.png"/><Relationship Id="rId9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.pn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5" Type="http://schemas.openxmlformats.org/officeDocument/2006/relationships/image" Target="../media/image12.png"/><Relationship Id="rId10" Type="http://schemas.openxmlformats.org/officeDocument/2006/relationships/image" Target="../media/image7.png"/><Relationship Id="rId4" Type="http://schemas.openxmlformats.org/officeDocument/2006/relationships/image" Target="../media/image11.png"/><Relationship Id="rId9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1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20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1704320" cy="877824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2336" y="466344"/>
            <a:ext cx="10899648" cy="713232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821817" y="1044559"/>
            <a:ext cx="9885664" cy="122886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064" dirty="0">
                <a:solidFill>
                  <a:srgbClr val="323232"/>
                </a:solidFill>
                <a:latin typeface="SDMangoGdGothicTTF" pitchFamily="34" charset="0"/>
                <a:ea typeface="SDMangoGdGothicTTF" pitchFamily="34" charset="-122"/>
                <a:cs typeface="SDMangoGdGothicTTF" pitchFamily="34" charset="-120"/>
              </a:rPr>
              <a:t>THE </a:t>
            </a:r>
            <a:r>
              <a:rPr lang="en-US" sz="8064" dirty="0" err="1">
                <a:solidFill>
                  <a:srgbClr val="323232"/>
                </a:solidFill>
                <a:latin typeface="SDMangoGdGothicTTF" pitchFamily="34" charset="0"/>
                <a:ea typeface="SDMangoGdGothicTTF" pitchFamily="34" charset="-122"/>
                <a:cs typeface="SDMangoGdGothicTTF" pitchFamily="34" charset="-120"/>
              </a:rPr>
              <a:t>와플</a:t>
            </a:r>
            <a:r>
              <a:rPr lang="en-US" sz="8064" dirty="0">
                <a:solidFill>
                  <a:srgbClr val="323232"/>
                </a:solidFill>
                <a:latin typeface="SDMangoGdGothicTTF" pitchFamily="34" charset="0"/>
                <a:ea typeface="SDMangoGdGothicTTF" pitchFamily="34" charset="-122"/>
                <a:cs typeface="SDMangoGdGothicTTF" pitchFamily="34" charset="-120"/>
              </a:rPr>
              <a:t> 3기</a:t>
            </a:r>
            <a:endParaRPr lang="en-US" sz="8064" dirty="0"/>
          </a:p>
        </p:txBody>
      </p:sp>
      <p:sp>
        <p:nvSpPr>
          <p:cNvPr id="5" name="Text 1"/>
          <p:cNvSpPr/>
          <p:nvPr/>
        </p:nvSpPr>
        <p:spPr>
          <a:xfrm>
            <a:off x="840105" y="2388727"/>
            <a:ext cx="8194024" cy="32918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160">
                <a:solidFill>
                  <a:srgbClr val="323232"/>
                </a:solidFill>
                <a:latin typeface="SDMangoGdGothicTTF" pitchFamily="34" charset="0"/>
                <a:ea typeface="SDMangoGdGothicTTF" pitchFamily="34" charset="-122"/>
                <a:cs typeface="SDMangoGdGothicTTF" pitchFamily="34" charset="-120"/>
              </a:rPr>
              <a:t>제안서 양식</a:t>
            </a:r>
            <a:endParaRPr lang="en-US" sz="2160"/>
          </a:p>
        </p:txBody>
      </p:sp>
      <p:sp>
        <p:nvSpPr>
          <p:cNvPr id="6" name="Text 2"/>
          <p:cNvSpPr/>
          <p:nvPr/>
        </p:nvSpPr>
        <p:spPr>
          <a:xfrm>
            <a:off x="6830568" y="3330559"/>
            <a:ext cx="4014216" cy="37033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2160" kern="0" spc="-162">
                <a:solidFill>
                  <a:srgbClr val="323232"/>
                </a:solidFill>
                <a:latin typeface="NotoSansKRSC-Regular" pitchFamily="34" charset="0"/>
                <a:ea typeface="NotoSansKRSC-Regular" pitchFamily="34" charset="-122"/>
                <a:cs typeface="NotoSansKRSC-Regular" pitchFamily="34" charset="-120"/>
              </a:rPr>
              <a:t>소속</a:t>
            </a:r>
            <a:endParaRPr lang="en-US" sz="2160"/>
          </a:p>
        </p:txBody>
      </p:sp>
      <p:sp>
        <p:nvSpPr>
          <p:cNvPr id="7" name="Text 3"/>
          <p:cNvSpPr/>
          <p:nvPr/>
        </p:nvSpPr>
        <p:spPr>
          <a:xfrm>
            <a:off x="6830568" y="3700891"/>
            <a:ext cx="4014216" cy="37033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2160" kern="0" spc="-162">
                <a:solidFill>
                  <a:srgbClr val="323232"/>
                </a:solidFill>
                <a:latin typeface="NotoSansKRSC-Bold" pitchFamily="34" charset="0"/>
                <a:ea typeface="NotoSansKRSC-Bold" pitchFamily="34" charset="-122"/>
                <a:cs typeface="NotoSansKRSC-Bold" pitchFamily="34" charset="-120"/>
              </a:rPr>
              <a:t>대표자 성명</a:t>
            </a:r>
            <a:endParaRPr lang="en-US" sz="2160"/>
          </a:p>
        </p:txBody>
      </p:sp>
      <p:sp>
        <p:nvSpPr>
          <p:cNvPr id="8" name="Text 4"/>
          <p:cNvSpPr/>
          <p:nvPr/>
        </p:nvSpPr>
        <p:spPr>
          <a:xfrm>
            <a:off x="1755077" y="8030575"/>
            <a:ext cx="8194024" cy="219456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440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00100" y="3086529"/>
            <a:ext cx="10104120" cy="9144"/>
          </a:xfrm>
          <a:prstGeom prst="rect">
            <a:avLst/>
          </a:prstGeom>
        </p:spPr>
      </p:pic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99280" y="4511421"/>
            <a:ext cx="2041112" cy="2938367"/>
          </a:xfrm>
          <a:prstGeom prst="rect">
            <a:avLst/>
          </a:prstGeom>
        </p:spPr>
      </p:pic>
      <p:pic>
        <p:nvPicPr>
          <p:cNvPr id="11" name="Image 4" descr="preencoded.png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40371" y="5628846"/>
            <a:ext cx="1558766" cy="1820942"/>
          </a:xfrm>
          <a:prstGeom prst="rect">
            <a:avLst/>
          </a:prstGeom>
        </p:spPr>
      </p:pic>
      <p:sp>
        <p:nvSpPr>
          <p:cNvPr id="15" name="Text 6"/>
          <p:cNvSpPr/>
          <p:nvPr/>
        </p:nvSpPr>
        <p:spPr>
          <a:xfrm>
            <a:off x="821817" y="3742039"/>
            <a:ext cx="8194024" cy="41148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160">
                <a:solidFill>
                  <a:srgbClr val="777777"/>
                </a:solidFill>
                <a:latin typeface="NotoSansKRSC-Regular" pitchFamily="34" charset="0"/>
                <a:ea typeface="NotoSansKRSC-Regular" pitchFamily="34" charset="-122"/>
                <a:cs typeface="NotoSansKRSC-Regular" pitchFamily="34" charset="-120"/>
              </a:rPr>
              <a:t>신청서(한글파일)과 제안서(PPT)를 함께 제출해주세요. </a:t>
            </a:r>
            <a:endParaRPr lang="en-US" sz="2160"/>
          </a:p>
        </p:txBody>
      </p:sp>
      <p:sp>
        <p:nvSpPr>
          <p:cNvPr id="16" name="Text 7"/>
          <p:cNvSpPr/>
          <p:nvPr/>
        </p:nvSpPr>
        <p:spPr>
          <a:xfrm>
            <a:off x="821817" y="4153519"/>
            <a:ext cx="8194024" cy="41148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160">
                <a:solidFill>
                  <a:srgbClr val="777777"/>
                </a:solidFill>
                <a:latin typeface="NotoSansKRSC-Regular" pitchFamily="34" charset="0"/>
                <a:ea typeface="NotoSansKRSC-Regular" pitchFamily="34" charset="-122"/>
                <a:cs typeface="NotoSansKRSC-Regular" pitchFamily="34" charset="-120"/>
              </a:rPr>
              <a:t>제안서의 모든 템플릿 부분은 자유롭게 꾸미거나 수정이 가능합니다.</a:t>
            </a:r>
            <a:endParaRPr lang="en-US" sz="2160"/>
          </a:p>
        </p:txBody>
      </p:sp>
      <p:sp>
        <p:nvSpPr>
          <p:cNvPr id="17" name="Text 8"/>
          <p:cNvSpPr/>
          <p:nvPr/>
        </p:nvSpPr>
        <p:spPr>
          <a:xfrm>
            <a:off x="821817" y="4564999"/>
            <a:ext cx="8194024" cy="41148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160">
                <a:solidFill>
                  <a:srgbClr val="777777"/>
                </a:solidFill>
                <a:latin typeface="NotoSansKRSC-Regular" pitchFamily="34" charset="0"/>
                <a:ea typeface="NotoSansKRSC-Regular" pitchFamily="34" charset="-122"/>
                <a:cs typeface="NotoSansKRSC-Regular" pitchFamily="34" charset="-120"/>
              </a:rPr>
              <a:t>본 양식은 어디까지나 필수 내용을 안내드리기 위한 양식입니다. </a:t>
            </a:r>
            <a:endParaRPr lang="en-US" sz="2160"/>
          </a:p>
        </p:txBody>
      </p:sp>
      <p:sp>
        <p:nvSpPr>
          <p:cNvPr id="18" name="Text 9"/>
          <p:cNvSpPr/>
          <p:nvPr/>
        </p:nvSpPr>
        <p:spPr>
          <a:xfrm>
            <a:off x="821817" y="4976479"/>
            <a:ext cx="8194024" cy="41148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160">
                <a:solidFill>
                  <a:srgbClr val="777777"/>
                </a:solidFill>
                <a:latin typeface="NotoSansKRSC-Regular" pitchFamily="34" charset="0"/>
                <a:ea typeface="NotoSansKRSC-Regular" pitchFamily="34" charset="-122"/>
                <a:cs typeface="NotoSansKRSC-Regular" pitchFamily="34" charset="-120"/>
              </a:rPr>
              <a:t>(해당글은 제출 시에는 삭제해주세요.)</a:t>
            </a:r>
            <a:endParaRPr lang="en-US" sz="2160"/>
          </a:p>
        </p:txBody>
      </p:sp>
      <p:pic>
        <p:nvPicPr>
          <p:cNvPr id="19" name="Image 7" descr="preencoded.png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229600"/>
            <a:ext cx="11704320" cy="548640"/>
          </a:xfrm>
          <a:prstGeom prst="rect">
            <a:avLst/>
          </a:prstGeom>
        </p:spPr>
      </p:pic>
      <p:pic>
        <p:nvPicPr>
          <p:cNvPr id="21" name="그림 20">
            <a:extLst>
              <a:ext uri="{FF2B5EF4-FFF2-40B4-BE49-F238E27FC236}">
                <a16:creationId xmlns:a16="http://schemas.microsoft.com/office/drawing/2014/main" id="{1605EC40-CD2C-43E4-B973-438DCE6819D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006356" y="7899905"/>
            <a:ext cx="3516585" cy="639162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1704320" cy="877824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2336" y="1453896"/>
            <a:ext cx="10899648" cy="6144768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812673" y="2004679"/>
            <a:ext cx="6740128" cy="122886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8064">
                <a:solidFill>
                  <a:srgbClr val="323232"/>
                </a:solidFill>
                <a:latin typeface="SDMangoGdGothicTTF" pitchFamily="34" charset="0"/>
                <a:ea typeface="SDMangoGdGothicTTF" pitchFamily="34" charset="-122"/>
                <a:cs typeface="SDMangoGdGothicTTF" pitchFamily="34" charset="-120"/>
              </a:rPr>
              <a:t>CONTENTS</a:t>
            </a:r>
            <a:endParaRPr lang="en-US" sz="8064"/>
          </a:p>
        </p:txBody>
      </p:sp>
      <p:sp>
        <p:nvSpPr>
          <p:cNvPr id="5" name="Text 1"/>
          <p:cNvSpPr/>
          <p:nvPr/>
        </p:nvSpPr>
        <p:spPr>
          <a:xfrm>
            <a:off x="1516761" y="3998071"/>
            <a:ext cx="1747504" cy="27432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kern="0" spc="90">
                <a:solidFill>
                  <a:srgbClr val="323232"/>
                </a:solidFill>
                <a:latin typeface="SDMangoGdGothicTTF" pitchFamily="34" charset="0"/>
                <a:ea typeface="SDMangoGdGothicTTF" pitchFamily="34" charset="-122"/>
                <a:cs typeface="SDMangoGdGothicTTF" pitchFamily="34" charset="-120"/>
              </a:rPr>
              <a:t>01</a:t>
            </a:r>
            <a:endParaRPr lang="en-US" sz="1800"/>
          </a:p>
        </p:txBody>
      </p:sp>
      <p:sp>
        <p:nvSpPr>
          <p:cNvPr id="6" name="Text 2"/>
          <p:cNvSpPr/>
          <p:nvPr/>
        </p:nvSpPr>
        <p:spPr>
          <a:xfrm>
            <a:off x="1516618" y="3998071"/>
            <a:ext cx="1747504" cy="27432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kern="0" spc="90">
                <a:solidFill>
                  <a:srgbClr val="323232"/>
                </a:solidFill>
                <a:latin typeface="SDMangoGdGothicTTF" pitchFamily="34" charset="0"/>
                <a:ea typeface="SDMangoGdGothicTTF" pitchFamily="34" charset="-122"/>
                <a:cs typeface="SDMangoGdGothicTTF" pitchFamily="34" charset="-120"/>
              </a:rPr>
              <a:t>01</a:t>
            </a:r>
            <a:endParaRPr lang="en-US" sz="180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76967" y="4828032"/>
            <a:ext cx="3008376" cy="2093976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981694" y="4393692"/>
            <a:ext cx="2817352" cy="285179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72" kern="0" spc="-140">
                <a:solidFill>
                  <a:srgbClr val="323232"/>
                </a:solidFill>
                <a:latin typeface="NanumSquareR" pitchFamily="34" charset="0"/>
                <a:ea typeface="NanumSquareR" pitchFamily="34" charset="-122"/>
                <a:cs typeface="NanumSquareR" pitchFamily="34" charset="-120"/>
              </a:rPr>
              <a:t>첫 번째 소제목 입니다.</a:t>
            </a:r>
            <a:endParaRPr lang="en-US" sz="1872"/>
          </a:p>
        </p:txBody>
      </p:sp>
      <p:sp>
        <p:nvSpPr>
          <p:cNvPr id="9" name="Text 4"/>
          <p:cNvSpPr/>
          <p:nvPr/>
        </p:nvSpPr>
        <p:spPr>
          <a:xfrm>
            <a:off x="950976" y="5234940"/>
            <a:ext cx="2839069" cy="373047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728" kern="0" spc="-130">
                <a:solidFill>
                  <a:srgbClr val="FFD833"/>
                </a:solidFill>
                <a:latin typeface="NanumSquareR" pitchFamily="34" charset="0"/>
                <a:ea typeface="NanumSquareR" pitchFamily="34" charset="-122"/>
                <a:cs typeface="NanumSquareR" pitchFamily="34" charset="-120"/>
              </a:rPr>
              <a:t>목차는 별도 양식이 없습니다.</a:t>
            </a:r>
            <a:endParaRPr lang="en-US" sz="1728"/>
          </a:p>
        </p:txBody>
      </p:sp>
      <p:sp>
        <p:nvSpPr>
          <p:cNvPr id="10" name="Text 5"/>
          <p:cNvSpPr/>
          <p:nvPr/>
        </p:nvSpPr>
        <p:spPr>
          <a:xfrm>
            <a:off x="950976" y="5607987"/>
            <a:ext cx="2839069" cy="373047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728" kern="0" spc="-130">
                <a:solidFill>
                  <a:srgbClr val="FFD833"/>
                </a:solidFill>
                <a:latin typeface="NanumSquareR" pitchFamily="34" charset="0"/>
                <a:ea typeface="NanumSquareR" pitchFamily="34" charset="-122"/>
                <a:cs typeface="NanumSquareR" pitchFamily="34" charset="-120"/>
              </a:rPr>
              <a:t>해당 템플릿 또는 </a:t>
            </a:r>
            <a:endParaRPr lang="en-US" sz="1728"/>
          </a:p>
        </p:txBody>
      </p:sp>
      <p:sp>
        <p:nvSpPr>
          <p:cNvPr id="11" name="Text 6"/>
          <p:cNvSpPr/>
          <p:nvPr/>
        </p:nvSpPr>
        <p:spPr>
          <a:xfrm>
            <a:off x="950976" y="5981033"/>
            <a:ext cx="2839069" cy="373047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728" kern="0" spc="-130">
                <a:solidFill>
                  <a:srgbClr val="FFD833"/>
                </a:solidFill>
                <a:latin typeface="NanumSquareR" pitchFamily="34" charset="0"/>
                <a:ea typeface="NanumSquareR" pitchFamily="34" charset="-122"/>
                <a:cs typeface="NanumSquareR" pitchFamily="34" charset="-120"/>
              </a:rPr>
              <a:t>별도의 템플릿으로 작성하셔도 </a:t>
            </a:r>
            <a:endParaRPr lang="en-US" sz="1728"/>
          </a:p>
        </p:txBody>
      </p:sp>
      <p:sp>
        <p:nvSpPr>
          <p:cNvPr id="12" name="Text 7"/>
          <p:cNvSpPr/>
          <p:nvPr/>
        </p:nvSpPr>
        <p:spPr>
          <a:xfrm>
            <a:off x="950976" y="6354080"/>
            <a:ext cx="2839069" cy="373047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728" kern="0" spc="-130">
                <a:solidFill>
                  <a:srgbClr val="FFD833"/>
                </a:solidFill>
                <a:latin typeface="NanumSquareR" pitchFamily="34" charset="0"/>
                <a:ea typeface="NanumSquareR" pitchFamily="34" charset="-122"/>
                <a:cs typeface="NanumSquareR" pitchFamily="34" charset="-120"/>
              </a:rPr>
              <a:t>무방합니다.</a:t>
            </a:r>
            <a:endParaRPr lang="en-US" sz="1728"/>
          </a:p>
        </p:txBody>
      </p:sp>
      <p:sp>
        <p:nvSpPr>
          <p:cNvPr id="13" name="Text 8"/>
          <p:cNvSpPr/>
          <p:nvPr/>
        </p:nvSpPr>
        <p:spPr>
          <a:xfrm>
            <a:off x="4987623" y="3998071"/>
            <a:ext cx="1747504" cy="27432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kern="0" spc="90">
                <a:solidFill>
                  <a:srgbClr val="323232"/>
                </a:solidFill>
                <a:latin typeface="SDMangoGdGothicTTF" pitchFamily="34" charset="0"/>
                <a:ea typeface="SDMangoGdGothicTTF" pitchFamily="34" charset="-122"/>
                <a:cs typeface="SDMangoGdGothicTTF" pitchFamily="34" charset="-120"/>
              </a:rPr>
              <a:t>02</a:t>
            </a:r>
            <a:endParaRPr lang="en-US" sz="1800"/>
          </a:p>
        </p:txBody>
      </p:sp>
      <p:pic>
        <p:nvPicPr>
          <p:cNvPr id="14" name="Image 3" descr="preencoded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347972" y="4828032"/>
            <a:ext cx="3008376" cy="2093976"/>
          </a:xfrm>
          <a:prstGeom prst="rect">
            <a:avLst/>
          </a:prstGeom>
        </p:spPr>
      </p:pic>
      <p:sp>
        <p:nvSpPr>
          <p:cNvPr id="15" name="Text 9"/>
          <p:cNvSpPr/>
          <p:nvPr/>
        </p:nvSpPr>
        <p:spPr>
          <a:xfrm>
            <a:off x="4452699" y="4393692"/>
            <a:ext cx="2817352" cy="285179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72" kern="0" spc="-140">
                <a:solidFill>
                  <a:srgbClr val="323232"/>
                </a:solidFill>
                <a:latin typeface="NanumSquareR" pitchFamily="34" charset="0"/>
                <a:ea typeface="NanumSquareR" pitchFamily="34" charset="-122"/>
                <a:cs typeface="NanumSquareR" pitchFamily="34" charset="-120"/>
              </a:rPr>
              <a:t>두 번째 소제목 입니다.</a:t>
            </a:r>
            <a:endParaRPr lang="en-US" sz="1872"/>
          </a:p>
        </p:txBody>
      </p:sp>
      <p:sp>
        <p:nvSpPr>
          <p:cNvPr id="16" name="Text 10"/>
          <p:cNvSpPr/>
          <p:nvPr/>
        </p:nvSpPr>
        <p:spPr>
          <a:xfrm>
            <a:off x="4421981" y="5234940"/>
            <a:ext cx="2839069" cy="373047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728" kern="0" spc="-130">
                <a:solidFill>
                  <a:srgbClr val="FFD833"/>
                </a:solidFill>
                <a:latin typeface="NanumSquareR" pitchFamily="34" charset="0"/>
                <a:ea typeface="NanumSquareR" pitchFamily="34" charset="-122"/>
                <a:cs typeface="NanumSquareR" pitchFamily="34" charset="-120"/>
              </a:rPr>
              <a:t>목차는 별도 양식이 없습니다.</a:t>
            </a:r>
            <a:endParaRPr lang="en-US" sz="1728"/>
          </a:p>
        </p:txBody>
      </p:sp>
      <p:sp>
        <p:nvSpPr>
          <p:cNvPr id="17" name="Text 11"/>
          <p:cNvSpPr/>
          <p:nvPr/>
        </p:nvSpPr>
        <p:spPr>
          <a:xfrm>
            <a:off x="4421981" y="5607987"/>
            <a:ext cx="2839069" cy="373047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728" kern="0" spc="-130">
                <a:solidFill>
                  <a:srgbClr val="FFD833"/>
                </a:solidFill>
                <a:latin typeface="NanumSquareR" pitchFamily="34" charset="0"/>
                <a:ea typeface="NanumSquareR" pitchFamily="34" charset="-122"/>
                <a:cs typeface="NanumSquareR" pitchFamily="34" charset="-120"/>
              </a:rPr>
              <a:t>해당 템플릿 또는 </a:t>
            </a:r>
            <a:endParaRPr lang="en-US" sz="1728"/>
          </a:p>
        </p:txBody>
      </p:sp>
      <p:sp>
        <p:nvSpPr>
          <p:cNvPr id="18" name="Text 12"/>
          <p:cNvSpPr/>
          <p:nvPr/>
        </p:nvSpPr>
        <p:spPr>
          <a:xfrm>
            <a:off x="4421981" y="5981033"/>
            <a:ext cx="2839069" cy="373047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728" kern="0" spc="-130">
                <a:solidFill>
                  <a:srgbClr val="FFD833"/>
                </a:solidFill>
                <a:latin typeface="NanumSquareR" pitchFamily="34" charset="0"/>
                <a:ea typeface="NanumSquareR" pitchFamily="34" charset="-122"/>
                <a:cs typeface="NanumSquareR" pitchFamily="34" charset="-120"/>
              </a:rPr>
              <a:t>별도의 템플릿으로 작성하셔도 </a:t>
            </a:r>
            <a:endParaRPr lang="en-US" sz="1728"/>
          </a:p>
        </p:txBody>
      </p:sp>
      <p:sp>
        <p:nvSpPr>
          <p:cNvPr id="19" name="Text 13"/>
          <p:cNvSpPr/>
          <p:nvPr/>
        </p:nvSpPr>
        <p:spPr>
          <a:xfrm>
            <a:off x="4421981" y="6354080"/>
            <a:ext cx="2839069" cy="373047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728" kern="0" spc="-130">
                <a:solidFill>
                  <a:srgbClr val="FFD833"/>
                </a:solidFill>
                <a:latin typeface="NanumSquareR" pitchFamily="34" charset="0"/>
                <a:ea typeface="NanumSquareR" pitchFamily="34" charset="-122"/>
                <a:cs typeface="NanumSquareR" pitchFamily="34" charset="-120"/>
              </a:rPr>
              <a:t>무방합니다.</a:t>
            </a:r>
            <a:endParaRPr lang="en-US" sz="1728"/>
          </a:p>
        </p:txBody>
      </p:sp>
      <p:sp>
        <p:nvSpPr>
          <p:cNvPr id="20" name="Text 14"/>
          <p:cNvSpPr/>
          <p:nvPr/>
        </p:nvSpPr>
        <p:spPr>
          <a:xfrm>
            <a:off x="8444055" y="3998071"/>
            <a:ext cx="1747504" cy="274320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kern="0" spc="90">
                <a:solidFill>
                  <a:srgbClr val="323232"/>
                </a:solidFill>
                <a:latin typeface="SDMangoGdGothicTTF" pitchFamily="34" charset="0"/>
                <a:ea typeface="SDMangoGdGothicTTF" pitchFamily="34" charset="-122"/>
                <a:cs typeface="SDMangoGdGothicTTF" pitchFamily="34" charset="-120"/>
              </a:rPr>
              <a:t>03</a:t>
            </a:r>
            <a:endParaRPr lang="en-US" sz="1800"/>
          </a:p>
        </p:txBody>
      </p:sp>
      <p:pic>
        <p:nvPicPr>
          <p:cNvPr id="21" name="Image 4" descr="preencoded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04404" y="4828032"/>
            <a:ext cx="3008376" cy="2093976"/>
          </a:xfrm>
          <a:prstGeom prst="rect">
            <a:avLst/>
          </a:prstGeom>
        </p:spPr>
      </p:pic>
      <p:sp>
        <p:nvSpPr>
          <p:cNvPr id="22" name="Text 15"/>
          <p:cNvSpPr/>
          <p:nvPr/>
        </p:nvSpPr>
        <p:spPr>
          <a:xfrm>
            <a:off x="7909131" y="4393692"/>
            <a:ext cx="2817352" cy="285179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72" kern="0" spc="-140">
                <a:solidFill>
                  <a:srgbClr val="323232"/>
                </a:solidFill>
                <a:latin typeface="NanumSquareR" pitchFamily="34" charset="0"/>
                <a:ea typeface="NanumSquareR" pitchFamily="34" charset="-122"/>
                <a:cs typeface="NanumSquareR" pitchFamily="34" charset="-120"/>
              </a:rPr>
              <a:t>세 번째 소제목 입니다.</a:t>
            </a:r>
            <a:endParaRPr lang="en-US" sz="1872"/>
          </a:p>
        </p:txBody>
      </p:sp>
      <p:sp>
        <p:nvSpPr>
          <p:cNvPr id="23" name="Text 16"/>
          <p:cNvSpPr/>
          <p:nvPr/>
        </p:nvSpPr>
        <p:spPr>
          <a:xfrm>
            <a:off x="7878413" y="5234940"/>
            <a:ext cx="2839069" cy="373047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728" kern="0" spc="-130">
                <a:solidFill>
                  <a:srgbClr val="FFD833"/>
                </a:solidFill>
                <a:latin typeface="NanumSquareR" pitchFamily="34" charset="0"/>
                <a:ea typeface="NanumSquareR" pitchFamily="34" charset="-122"/>
                <a:cs typeface="NanumSquareR" pitchFamily="34" charset="-120"/>
              </a:rPr>
              <a:t>목차는 별도 양식이 없습니다.</a:t>
            </a:r>
            <a:endParaRPr lang="en-US" sz="1728"/>
          </a:p>
        </p:txBody>
      </p:sp>
      <p:sp>
        <p:nvSpPr>
          <p:cNvPr id="24" name="Text 17"/>
          <p:cNvSpPr/>
          <p:nvPr/>
        </p:nvSpPr>
        <p:spPr>
          <a:xfrm>
            <a:off x="7878413" y="5607987"/>
            <a:ext cx="2839069" cy="373047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728" kern="0" spc="-130">
                <a:solidFill>
                  <a:srgbClr val="FFD833"/>
                </a:solidFill>
                <a:latin typeface="NanumSquareR" pitchFamily="34" charset="0"/>
                <a:ea typeface="NanumSquareR" pitchFamily="34" charset="-122"/>
                <a:cs typeface="NanumSquareR" pitchFamily="34" charset="-120"/>
              </a:rPr>
              <a:t>해당 템플릿 또는 </a:t>
            </a:r>
            <a:endParaRPr lang="en-US" sz="1728"/>
          </a:p>
        </p:txBody>
      </p:sp>
      <p:sp>
        <p:nvSpPr>
          <p:cNvPr id="25" name="Text 18"/>
          <p:cNvSpPr/>
          <p:nvPr/>
        </p:nvSpPr>
        <p:spPr>
          <a:xfrm>
            <a:off x="7878413" y="5981033"/>
            <a:ext cx="2839069" cy="373047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728" kern="0" spc="-130">
                <a:solidFill>
                  <a:srgbClr val="FFD833"/>
                </a:solidFill>
                <a:latin typeface="NanumSquareR" pitchFamily="34" charset="0"/>
                <a:ea typeface="NanumSquareR" pitchFamily="34" charset="-122"/>
                <a:cs typeface="NanumSquareR" pitchFamily="34" charset="-120"/>
              </a:rPr>
              <a:t>별도의 템플릿으로 작성하셔도 </a:t>
            </a:r>
            <a:endParaRPr lang="en-US" sz="1728"/>
          </a:p>
        </p:txBody>
      </p:sp>
      <p:sp>
        <p:nvSpPr>
          <p:cNvPr id="26" name="Text 19"/>
          <p:cNvSpPr/>
          <p:nvPr/>
        </p:nvSpPr>
        <p:spPr>
          <a:xfrm>
            <a:off x="7878413" y="6354080"/>
            <a:ext cx="2839069" cy="373047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728" kern="0" spc="-130">
                <a:solidFill>
                  <a:srgbClr val="FFD833"/>
                </a:solidFill>
                <a:latin typeface="NanumSquareR" pitchFamily="34" charset="0"/>
                <a:ea typeface="NanumSquareR" pitchFamily="34" charset="-122"/>
                <a:cs typeface="NanumSquareR" pitchFamily="34" charset="-120"/>
              </a:rPr>
              <a:t>무방합니다.</a:t>
            </a:r>
            <a:endParaRPr lang="en-US" sz="1728"/>
          </a:p>
        </p:txBody>
      </p:sp>
      <p:pic>
        <p:nvPicPr>
          <p:cNvPr id="27" name="Image 5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0100" y="3502152"/>
            <a:ext cx="10104120" cy="9144"/>
          </a:xfrm>
          <a:prstGeom prst="rect">
            <a:avLst/>
          </a:prstGeom>
        </p:spPr>
      </p:pic>
      <p:pic>
        <p:nvPicPr>
          <p:cNvPr id="28" name="Image 6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813816"/>
            <a:ext cx="11704320" cy="9144"/>
          </a:xfrm>
          <a:prstGeom prst="rect">
            <a:avLst/>
          </a:prstGeom>
        </p:spPr>
      </p:pic>
      <p:sp>
        <p:nvSpPr>
          <p:cNvPr id="30" name="Text 20"/>
          <p:cNvSpPr/>
          <p:nvPr/>
        </p:nvSpPr>
        <p:spPr>
          <a:xfrm>
            <a:off x="6043755" y="2276999"/>
            <a:ext cx="4519708" cy="23317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24">
                <a:solidFill>
                  <a:srgbClr val="777777"/>
                </a:solidFill>
                <a:latin typeface="NotoSansKRSC-Regular" pitchFamily="34" charset="0"/>
                <a:ea typeface="NotoSansKRSC-Regular" pitchFamily="34" charset="-122"/>
                <a:cs typeface="NotoSansKRSC-Regular" pitchFamily="34" charset="-120"/>
              </a:rPr>
              <a:t>제안서의 모든 템플릿 부분은 자유롭게 꾸미거나 수정이 가능합니다.</a:t>
            </a:r>
            <a:endParaRPr lang="en-US" sz="1224"/>
          </a:p>
        </p:txBody>
      </p:sp>
      <p:sp>
        <p:nvSpPr>
          <p:cNvPr id="31" name="Text 21"/>
          <p:cNvSpPr/>
          <p:nvPr/>
        </p:nvSpPr>
        <p:spPr>
          <a:xfrm>
            <a:off x="6043755" y="2510171"/>
            <a:ext cx="4519708" cy="23317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24">
                <a:solidFill>
                  <a:srgbClr val="777777"/>
                </a:solidFill>
                <a:latin typeface="NotoSansKRSC-Regular" pitchFamily="34" charset="0"/>
                <a:ea typeface="NotoSansKRSC-Regular" pitchFamily="34" charset="-122"/>
                <a:cs typeface="NotoSansKRSC-Regular" pitchFamily="34" charset="-120"/>
              </a:rPr>
              <a:t>본 양식은 어디까지나 필수 내용을 안내드리기 위한 양식입니다. </a:t>
            </a:r>
            <a:endParaRPr lang="en-US" sz="1224"/>
          </a:p>
        </p:txBody>
      </p:sp>
      <p:sp>
        <p:nvSpPr>
          <p:cNvPr id="32" name="Text 22"/>
          <p:cNvSpPr/>
          <p:nvPr/>
        </p:nvSpPr>
        <p:spPr>
          <a:xfrm>
            <a:off x="6043755" y="2743343"/>
            <a:ext cx="4519708" cy="23317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24">
                <a:solidFill>
                  <a:srgbClr val="777777"/>
                </a:solidFill>
                <a:latin typeface="NotoSansKRSC-Regular" pitchFamily="34" charset="0"/>
                <a:ea typeface="NotoSansKRSC-Regular" pitchFamily="34" charset="-122"/>
                <a:cs typeface="NotoSansKRSC-Regular" pitchFamily="34" charset="-120"/>
              </a:rPr>
              <a:t>(해당글은 제출 시에는 삭제해주세요.)</a:t>
            </a:r>
            <a:endParaRPr lang="en-US" sz="1224"/>
          </a:p>
        </p:txBody>
      </p:sp>
      <p:pic>
        <p:nvPicPr>
          <p:cNvPr id="35" name="그림 34">
            <a:extLst>
              <a:ext uri="{FF2B5EF4-FFF2-40B4-BE49-F238E27FC236}">
                <a16:creationId xmlns:a16="http://schemas.microsoft.com/office/drawing/2014/main" id="{C8633488-3720-4CAF-8941-C832AF3FB6B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006356" y="7899905"/>
            <a:ext cx="3516585" cy="639162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1704320" cy="877824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05840" y="-100584"/>
            <a:ext cx="13716000" cy="9701784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3258550" y="1815084"/>
            <a:ext cx="8207883" cy="85039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160" kern="0" spc="-151">
                <a:solidFill>
                  <a:srgbClr val="323232"/>
                </a:solidFill>
                <a:latin typeface="NanumSquareR" pitchFamily="34" charset="0"/>
                <a:ea typeface="NanumSquareR" pitchFamily="34" charset="-122"/>
                <a:cs typeface="NanumSquareR" pitchFamily="34" charset="-120"/>
              </a:rPr>
              <a:t>프로젝트 제목을 통해서 프로젝트의 성격이나 리워드를 예상할 수 있도록 직관적이고 정확하게 작성해주세요.(30자 이내) </a:t>
            </a:r>
            <a:endParaRPr lang="en-US" sz="2160"/>
          </a:p>
        </p:txBody>
      </p:sp>
      <p:sp>
        <p:nvSpPr>
          <p:cNvPr id="5" name="Text 1"/>
          <p:cNvSpPr/>
          <p:nvPr/>
        </p:nvSpPr>
        <p:spPr>
          <a:xfrm>
            <a:off x="402336" y="1129284"/>
            <a:ext cx="2355723" cy="32918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160" kern="0" spc="-65">
                <a:solidFill>
                  <a:srgbClr val="323232"/>
                </a:solidFill>
                <a:latin typeface="NanumSquareEB" pitchFamily="34" charset="0"/>
                <a:ea typeface="NanumSquareEB" pitchFamily="34" charset="-122"/>
                <a:cs typeface="NanumSquareEB" pitchFamily="34" charset="-120"/>
              </a:rPr>
              <a:t>소개</a:t>
            </a:r>
            <a:endParaRPr lang="en-US" sz="2160"/>
          </a:p>
        </p:txBody>
      </p:sp>
      <p:sp>
        <p:nvSpPr>
          <p:cNvPr id="6" name="Text 2"/>
          <p:cNvSpPr/>
          <p:nvPr/>
        </p:nvSpPr>
        <p:spPr>
          <a:xfrm>
            <a:off x="3739896" y="1239012"/>
            <a:ext cx="3739753" cy="373047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448" kern="0" spc="-98">
                <a:solidFill>
                  <a:srgbClr val="323232"/>
                </a:solidFill>
                <a:latin typeface="NanumSquareEB" pitchFamily="34" charset="0"/>
                <a:ea typeface="NanumSquareEB" pitchFamily="34" charset="-122"/>
                <a:cs typeface="NanumSquareEB" pitchFamily="34" charset="-120"/>
              </a:rPr>
              <a:t>브랜드 명</a:t>
            </a:r>
            <a:endParaRPr lang="en-US" sz="2448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1439" y="333756"/>
            <a:ext cx="2148840" cy="3063240"/>
          </a:xfrm>
          <a:prstGeom prst="rect">
            <a:avLst/>
          </a:prstGeom>
        </p:spPr>
      </p:pic>
      <p:sp>
        <p:nvSpPr>
          <p:cNvPr id="9" name="Text 3"/>
          <p:cNvSpPr/>
          <p:nvPr/>
        </p:nvSpPr>
        <p:spPr>
          <a:xfrm>
            <a:off x="393192" y="306324"/>
            <a:ext cx="5071491" cy="252317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56">
                <a:solidFill>
                  <a:srgbClr val="323232"/>
                </a:solidFill>
                <a:latin typeface="NanumSquareEB" pitchFamily="34" charset="0"/>
                <a:ea typeface="NanumSquareEB" pitchFamily="34" charset="-122"/>
                <a:cs typeface="NanumSquareEB" pitchFamily="34" charset="-120"/>
              </a:rPr>
              <a:t>01. 소제목</a:t>
            </a:r>
            <a:endParaRPr lang="en-US" sz="1656"/>
          </a:p>
        </p:txBody>
      </p:sp>
      <p:sp>
        <p:nvSpPr>
          <p:cNvPr id="10" name="Text 4"/>
          <p:cNvSpPr/>
          <p:nvPr/>
        </p:nvSpPr>
        <p:spPr>
          <a:xfrm>
            <a:off x="8385048" y="306324"/>
            <a:ext cx="2917079" cy="252317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656">
                <a:solidFill>
                  <a:srgbClr val="323232"/>
                </a:solidFill>
                <a:latin typeface="NanumSquareEB" pitchFamily="34" charset="0"/>
                <a:ea typeface="NanumSquareEB" pitchFamily="34" charset="-122"/>
                <a:cs typeface="NanumSquareEB" pitchFamily="34" charset="-120"/>
              </a:rPr>
              <a:t>페이지 번호</a:t>
            </a:r>
            <a:endParaRPr lang="en-US" sz="1656"/>
          </a:p>
        </p:txBody>
      </p:sp>
      <p:sp>
        <p:nvSpPr>
          <p:cNvPr id="11" name="Text 5"/>
          <p:cNvSpPr/>
          <p:nvPr/>
        </p:nvSpPr>
        <p:spPr>
          <a:xfrm>
            <a:off x="5338382" y="4201668"/>
            <a:ext cx="4048363" cy="373047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448" kern="0" spc="-98">
                <a:solidFill>
                  <a:srgbClr val="323232"/>
                </a:solidFill>
                <a:latin typeface="NanumSquareEB" pitchFamily="34" charset="0"/>
                <a:ea typeface="NanumSquareEB" pitchFamily="34" charset="-122"/>
                <a:cs typeface="NanumSquareEB" pitchFamily="34" charset="-120"/>
              </a:rPr>
              <a:t>프로젝트 제목을 작성해주세요.</a:t>
            </a:r>
            <a:endParaRPr lang="en-US" sz="2448"/>
          </a:p>
        </p:txBody>
      </p:sp>
      <p:sp>
        <p:nvSpPr>
          <p:cNvPr id="12" name="Text 6"/>
          <p:cNvSpPr/>
          <p:nvPr/>
        </p:nvSpPr>
        <p:spPr>
          <a:xfrm>
            <a:off x="5102638" y="4788741"/>
            <a:ext cx="4519708" cy="23317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24">
                <a:solidFill>
                  <a:srgbClr val="777777"/>
                </a:solidFill>
                <a:latin typeface="NotoSansKRSC-Regular" pitchFamily="34" charset="0"/>
                <a:ea typeface="NotoSansKRSC-Regular" pitchFamily="34" charset="-122"/>
                <a:cs typeface="NotoSansKRSC-Regular" pitchFamily="34" charset="-120"/>
              </a:rPr>
              <a:t>제안서의 모든 템플릿 부분은 자유롭게 꾸미거나 수정이 가능합니다.</a:t>
            </a:r>
            <a:endParaRPr lang="en-US" sz="1224"/>
          </a:p>
        </p:txBody>
      </p:sp>
      <p:sp>
        <p:nvSpPr>
          <p:cNvPr id="13" name="Text 7"/>
          <p:cNvSpPr/>
          <p:nvPr/>
        </p:nvSpPr>
        <p:spPr>
          <a:xfrm>
            <a:off x="5102638" y="5021913"/>
            <a:ext cx="4519708" cy="23317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24">
                <a:solidFill>
                  <a:srgbClr val="777777"/>
                </a:solidFill>
                <a:latin typeface="NotoSansKRSC-Regular" pitchFamily="34" charset="0"/>
                <a:ea typeface="NotoSansKRSC-Regular" pitchFamily="34" charset="-122"/>
                <a:cs typeface="NotoSansKRSC-Regular" pitchFamily="34" charset="-120"/>
              </a:rPr>
              <a:t>본 양식은 어디까지나 필수 내용을 안내드리기 위한 양식입니다. </a:t>
            </a:r>
            <a:endParaRPr lang="en-US" sz="1224"/>
          </a:p>
        </p:txBody>
      </p:sp>
      <p:sp>
        <p:nvSpPr>
          <p:cNvPr id="14" name="Text 8"/>
          <p:cNvSpPr/>
          <p:nvPr/>
        </p:nvSpPr>
        <p:spPr>
          <a:xfrm>
            <a:off x="5102638" y="5255085"/>
            <a:ext cx="4519708" cy="23317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24">
                <a:solidFill>
                  <a:srgbClr val="777777"/>
                </a:solidFill>
                <a:latin typeface="NotoSansKRSC-Regular" pitchFamily="34" charset="0"/>
                <a:ea typeface="NotoSansKRSC-Regular" pitchFamily="34" charset="-122"/>
                <a:cs typeface="NotoSansKRSC-Regular" pitchFamily="34" charset="-120"/>
              </a:rPr>
              <a:t>(해당글은 제출 시에는 삭제해주세요.)</a:t>
            </a:r>
            <a:endParaRPr lang="en-US" sz="1224"/>
          </a:p>
        </p:txBody>
      </p:sp>
      <p:sp>
        <p:nvSpPr>
          <p:cNvPr id="15" name="Text 9"/>
          <p:cNvSpPr/>
          <p:nvPr/>
        </p:nvSpPr>
        <p:spPr>
          <a:xfrm>
            <a:off x="3258550" y="3041237"/>
            <a:ext cx="8207883" cy="425196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160" kern="0" spc="-151">
                <a:solidFill>
                  <a:srgbClr val="323232"/>
                </a:solidFill>
                <a:latin typeface="NanumSquareR" pitchFamily="34" charset="0"/>
                <a:ea typeface="NanumSquareR" pitchFamily="34" charset="-122"/>
                <a:cs typeface="NanumSquareR" pitchFamily="34" charset="-120"/>
              </a:rPr>
              <a:t>ex) 브랜드 명 : 라이키즈</a:t>
            </a:r>
            <a:endParaRPr lang="en-US" sz="2160"/>
          </a:p>
        </p:txBody>
      </p:sp>
      <p:sp>
        <p:nvSpPr>
          <p:cNvPr id="16" name="Text 10"/>
          <p:cNvSpPr/>
          <p:nvPr/>
        </p:nvSpPr>
        <p:spPr>
          <a:xfrm>
            <a:off x="3258550" y="3466433"/>
            <a:ext cx="8207883" cy="425196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160" kern="0" spc="-151">
                <a:solidFill>
                  <a:srgbClr val="323232"/>
                </a:solidFill>
                <a:latin typeface="NanumSquareR" pitchFamily="34" charset="0"/>
                <a:ea typeface="NanumSquareR" pitchFamily="34" charset="-122"/>
                <a:cs typeface="NanumSquareR" pitchFamily="34" charset="-120"/>
              </a:rPr>
              <a:t>ex) 브랜드 제목 : 말리지 않는 푹신한 귀염뽀송 규조토 발매트</a:t>
            </a:r>
            <a:endParaRPr lang="en-US" sz="2160"/>
          </a:p>
        </p:txBody>
      </p:sp>
      <p:pic>
        <p:nvPicPr>
          <p:cNvPr id="17" name="Image 4" descr="preencoded.pn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24017" y="6418374"/>
            <a:ext cx="716232" cy="1031129"/>
          </a:xfrm>
          <a:prstGeom prst="rect">
            <a:avLst/>
          </a:prstGeom>
        </p:spPr>
      </p:pic>
      <p:pic>
        <p:nvPicPr>
          <p:cNvPr id="18" name="Image 5" descr="preencoded.png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76949" y="6810566"/>
            <a:ext cx="546926" cy="638937"/>
          </a:xfrm>
          <a:prstGeom prst="rect">
            <a:avLst/>
          </a:prstGeom>
        </p:spPr>
      </p:pic>
      <p:pic>
        <p:nvPicPr>
          <p:cNvPr id="21" name="그림 20">
            <a:extLst>
              <a:ext uri="{FF2B5EF4-FFF2-40B4-BE49-F238E27FC236}">
                <a16:creationId xmlns:a16="http://schemas.microsoft.com/office/drawing/2014/main" id="{40C3B4CD-8E02-4A9E-8505-C3E88B5BF03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006356" y="7899905"/>
            <a:ext cx="3516585" cy="639162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1704320" cy="877824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05840" y="-100584"/>
            <a:ext cx="13716000" cy="9701784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3285839" y="3749040"/>
            <a:ext cx="8207883" cy="425196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160" kern="0" spc="-151">
                <a:solidFill>
                  <a:srgbClr val="323232"/>
                </a:solidFill>
                <a:latin typeface="NanumSquareR" pitchFamily="34" charset="0"/>
                <a:ea typeface="NanumSquareR" pitchFamily="34" charset="-122"/>
                <a:cs typeface="NanumSquareR" pitchFamily="34" charset="-120"/>
              </a:rPr>
              <a:t>간략 소개의 세부 설명은 크라우드펀딩을 통해 </a:t>
            </a:r>
            <a:endParaRPr lang="en-US" sz="2160"/>
          </a:p>
        </p:txBody>
      </p:sp>
      <p:sp>
        <p:nvSpPr>
          <p:cNvPr id="5" name="Text 1"/>
          <p:cNvSpPr/>
          <p:nvPr/>
        </p:nvSpPr>
        <p:spPr>
          <a:xfrm>
            <a:off x="3285839" y="4174236"/>
            <a:ext cx="8207883" cy="425196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160" kern="0" spc="-151">
                <a:solidFill>
                  <a:srgbClr val="323232"/>
                </a:solidFill>
                <a:latin typeface="NanumSquareR" pitchFamily="34" charset="0"/>
                <a:ea typeface="NanumSquareR" pitchFamily="34" charset="-122"/>
                <a:cs typeface="NanumSquareR" pitchFamily="34" charset="-120"/>
              </a:rPr>
              <a:t>이루고자 하는 목적 및 목표가 무엇인지 </a:t>
            </a:r>
            <a:endParaRPr lang="en-US" sz="2160"/>
          </a:p>
        </p:txBody>
      </p:sp>
      <p:sp>
        <p:nvSpPr>
          <p:cNvPr id="6" name="Text 2"/>
          <p:cNvSpPr/>
          <p:nvPr/>
        </p:nvSpPr>
        <p:spPr>
          <a:xfrm>
            <a:off x="3285839" y="4599432"/>
            <a:ext cx="8207883" cy="425196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160" kern="0" spc="-151">
                <a:solidFill>
                  <a:srgbClr val="323232"/>
                </a:solidFill>
                <a:latin typeface="NanumSquareR" pitchFamily="34" charset="0"/>
                <a:ea typeface="NanumSquareR" pitchFamily="34" charset="-122"/>
                <a:cs typeface="NanumSquareR" pitchFamily="34" charset="-120"/>
              </a:rPr>
              <a:t>6하 원칙에 근거하여 작성해주세요.</a:t>
            </a:r>
            <a:endParaRPr lang="en-US" sz="2160"/>
          </a:p>
        </p:txBody>
      </p:sp>
      <p:sp>
        <p:nvSpPr>
          <p:cNvPr id="7" name="Text 3"/>
          <p:cNvSpPr/>
          <p:nvPr/>
        </p:nvSpPr>
        <p:spPr>
          <a:xfrm>
            <a:off x="402336" y="1129284"/>
            <a:ext cx="2355723" cy="32918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160" kern="0" spc="-65">
                <a:solidFill>
                  <a:srgbClr val="323232"/>
                </a:solidFill>
                <a:latin typeface="NanumSquareEB" pitchFamily="34" charset="0"/>
                <a:ea typeface="NanumSquareEB" pitchFamily="34" charset="-122"/>
                <a:cs typeface="NanumSquareEB" pitchFamily="34" charset="-120"/>
              </a:rPr>
              <a:t>소개</a:t>
            </a:r>
            <a:endParaRPr lang="en-US" sz="2160"/>
          </a:p>
        </p:txBody>
      </p:sp>
      <p:sp>
        <p:nvSpPr>
          <p:cNvPr id="8" name="Text 4"/>
          <p:cNvSpPr/>
          <p:nvPr/>
        </p:nvSpPr>
        <p:spPr>
          <a:xfrm>
            <a:off x="3739896" y="1239012"/>
            <a:ext cx="3739753" cy="373047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448" kern="0" spc="-98">
                <a:solidFill>
                  <a:srgbClr val="323232"/>
                </a:solidFill>
                <a:latin typeface="NanumSquareEB" pitchFamily="34" charset="0"/>
                <a:ea typeface="NanumSquareEB" pitchFamily="34" charset="-122"/>
                <a:cs typeface="NanumSquareEB" pitchFamily="34" charset="-120"/>
              </a:rPr>
              <a:t>프로젝트 간략 소개</a:t>
            </a:r>
            <a:endParaRPr lang="en-US" sz="2448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1439" y="333756"/>
            <a:ext cx="2148840" cy="3063240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393192" y="306324"/>
            <a:ext cx="5071491" cy="252317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56">
                <a:solidFill>
                  <a:srgbClr val="323232"/>
                </a:solidFill>
                <a:latin typeface="NanumSquareEB" pitchFamily="34" charset="0"/>
                <a:ea typeface="NanumSquareEB" pitchFamily="34" charset="-122"/>
                <a:cs typeface="NanumSquareEB" pitchFamily="34" charset="-120"/>
              </a:rPr>
              <a:t>01. 소제목</a:t>
            </a:r>
            <a:endParaRPr lang="en-US" sz="1656"/>
          </a:p>
        </p:txBody>
      </p:sp>
      <p:sp>
        <p:nvSpPr>
          <p:cNvPr id="12" name="Text 6"/>
          <p:cNvSpPr/>
          <p:nvPr/>
        </p:nvSpPr>
        <p:spPr>
          <a:xfrm>
            <a:off x="8385048" y="306324"/>
            <a:ext cx="2917079" cy="252317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656">
                <a:solidFill>
                  <a:srgbClr val="323232"/>
                </a:solidFill>
                <a:latin typeface="NanumSquareEB" pitchFamily="34" charset="0"/>
                <a:ea typeface="NanumSquareEB" pitchFamily="34" charset="-122"/>
                <a:cs typeface="NanumSquareEB" pitchFamily="34" charset="-120"/>
              </a:rPr>
              <a:t>페이지 번호</a:t>
            </a:r>
            <a:endParaRPr lang="en-US" sz="1656"/>
          </a:p>
        </p:txBody>
      </p:sp>
      <p:sp>
        <p:nvSpPr>
          <p:cNvPr id="13" name="Text 7"/>
          <p:cNvSpPr/>
          <p:nvPr/>
        </p:nvSpPr>
        <p:spPr>
          <a:xfrm>
            <a:off x="5130641" y="3000804"/>
            <a:ext cx="4518279" cy="373047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448" kern="0" spc="-98">
                <a:solidFill>
                  <a:srgbClr val="323232"/>
                </a:solidFill>
                <a:latin typeface="NanumSquareEB" pitchFamily="34" charset="0"/>
                <a:ea typeface="NanumSquareEB" pitchFamily="34" charset="-122"/>
                <a:cs typeface="NanumSquareEB" pitchFamily="34" charset="-120"/>
              </a:rPr>
              <a:t>문장 형태의 소개글로 작성해주세요.</a:t>
            </a:r>
            <a:endParaRPr lang="en-US" sz="2448"/>
          </a:p>
        </p:txBody>
      </p:sp>
      <p:sp>
        <p:nvSpPr>
          <p:cNvPr id="14" name="Text 8"/>
          <p:cNvSpPr/>
          <p:nvPr/>
        </p:nvSpPr>
        <p:spPr>
          <a:xfrm>
            <a:off x="5129927" y="5284518"/>
            <a:ext cx="4519708" cy="23317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24">
                <a:solidFill>
                  <a:srgbClr val="777777"/>
                </a:solidFill>
                <a:latin typeface="NotoSansKRSC-Regular" pitchFamily="34" charset="0"/>
                <a:ea typeface="NotoSansKRSC-Regular" pitchFamily="34" charset="-122"/>
                <a:cs typeface="NotoSansKRSC-Regular" pitchFamily="34" charset="-120"/>
              </a:rPr>
              <a:t>제안서의 모든 템플릿 부분은 자유롭게 꾸미거나 수정이 가능합니다.</a:t>
            </a:r>
            <a:endParaRPr lang="en-US" sz="1224"/>
          </a:p>
        </p:txBody>
      </p:sp>
      <p:sp>
        <p:nvSpPr>
          <p:cNvPr id="15" name="Text 9"/>
          <p:cNvSpPr/>
          <p:nvPr/>
        </p:nvSpPr>
        <p:spPr>
          <a:xfrm>
            <a:off x="5129927" y="5517690"/>
            <a:ext cx="4519708" cy="23317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24">
                <a:solidFill>
                  <a:srgbClr val="777777"/>
                </a:solidFill>
                <a:latin typeface="NotoSansKRSC-Regular" pitchFamily="34" charset="0"/>
                <a:ea typeface="NotoSansKRSC-Regular" pitchFamily="34" charset="-122"/>
                <a:cs typeface="NotoSansKRSC-Regular" pitchFamily="34" charset="-120"/>
              </a:rPr>
              <a:t>본 양식은 어디까지나 필수 내용을 안내드리기 위한 양식입니다. </a:t>
            </a:r>
            <a:endParaRPr lang="en-US" sz="1224"/>
          </a:p>
        </p:txBody>
      </p:sp>
      <p:sp>
        <p:nvSpPr>
          <p:cNvPr id="16" name="Text 10"/>
          <p:cNvSpPr/>
          <p:nvPr/>
        </p:nvSpPr>
        <p:spPr>
          <a:xfrm>
            <a:off x="5129927" y="5750862"/>
            <a:ext cx="4519708" cy="23317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24">
                <a:solidFill>
                  <a:srgbClr val="777777"/>
                </a:solidFill>
                <a:latin typeface="NotoSansKRSC-Regular" pitchFamily="34" charset="0"/>
                <a:ea typeface="NotoSansKRSC-Regular" pitchFamily="34" charset="-122"/>
                <a:cs typeface="NotoSansKRSC-Regular" pitchFamily="34" charset="-120"/>
              </a:rPr>
              <a:t>(해당글은 제출 시에는 삭제해주세요.)</a:t>
            </a:r>
            <a:endParaRPr lang="en-US" sz="1224"/>
          </a:p>
        </p:txBody>
      </p:sp>
      <p:pic>
        <p:nvPicPr>
          <p:cNvPr id="17" name="Image 4" descr="preencoded.pn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24017" y="6418374"/>
            <a:ext cx="716232" cy="1031129"/>
          </a:xfrm>
          <a:prstGeom prst="rect">
            <a:avLst/>
          </a:prstGeom>
        </p:spPr>
      </p:pic>
      <p:pic>
        <p:nvPicPr>
          <p:cNvPr id="18" name="Image 5" descr="preencoded.png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76949" y="6810566"/>
            <a:ext cx="546926" cy="638937"/>
          </a:xfrm>
          <a:prstGeom prst="rect">
            <a:avLst/>
          </a:prstGeom>
        </p:spPr>
      </p:pic>
      <p:pic>
        <p:nvPicPr>
          <p:cNvPr id="19" name="Image 6" descr="preencoded.png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229600"/>
            <a:ext cx="11704320" cy="548640"/>
          </a:xfrm>
          <a:prstGeom prst="rect">
            <a:avLst/>
          </a:prstGeom>
        </p:spPr>
      </p:pic>
      <p:pic>
        <p:nvPicPr>
          <p:cNvPr id="20" name="그림 19">
            <a:extLst>
              <a:ext uri="{FF2B5EF4-FFF2-40B4-BE49-F238E27FC236}">
                <a16:creationId xmlns:a16="http://schemas.microsoft.com/office/drawing/2014/main" id="{7C48CA03-22BF-429D-A0C4-528EF5A94B5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006356" y="7899905"/>
            <a:ext cx="3516585" cy="639162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1704320" cy="877824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05840" y="-100584"/>
            <a:ext cx="13716000" cy="9701784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3258550" y="1815084"/>
            <a:ext cx="8207883" cy="3684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131">
                <a:solidFill>
                  <a:srgbClr val="323232"/>
                </a:solidFill>
                <a:latin typeface="NanumSquareR" pitchFamily="34" charset="0"/>
                <a:ea typeface="NanumSquareR" pitchFamily="34" charset="-122"/>
                <a:cs typeface="NanumSquareR" pitchFamily="34" charset="-120"/>
              </a:rPr>
              <a:t>개인 또는 팀의 소개와 가치관, 좌우명 등을 작성해주세요.</a:t>
            </a:r>
            <a:endParaRPr lang="en-US" sz="1872"/>
          </a:p>
        </p:txBody>
      </p:sp>
      <p:sp>
        <p:nvSpPr>
          <p:cNvPr id="5" name="Text 1"/>
          <p:cNvSpPr/>
          <p:nvPr/>
        </p:nvSpPr>
        <p:spPr>
          <a:xfrm>
            <a:off x="3258550" y="2183559"/>
            <a:ext cx="8207883" cy="3684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131">
                <a:solidFill>
                  <a:srgbClr val="323232"/>
                </a:solidFill>
                <a:latin typeface="NanumSquareR" pitchFamily="34" charset="0"/>
                <a:ea typeface="NanumSquareR" pitchFamily="34" charset="-122"/>
                <a:cs typeface="NanumSquareR" pitchFamily="34" charset="-120"/>
              </a:rPr>
              <a:t>사진이 함께 있으면 더욱 좋습니다. </a:t>
            </a:r>
            <a:endParaRPr lang="en-US" sz="1872"/>
          </a:p>
        </p:txBody>
      </p:sp>
      <p:sp>
        <p:nvSpPr>
          <p:cNvPr id="6" name="Text 2"/>
          <p:cNvSpPr/>
          <p:nvPr/>
        </p:nvSpPr>
        <p:spPr>
          <a:xfrm>
            <a:off x="402336" y="1129284"/>
            <a:ext cx="2355723" cy="32918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160" kern="0" spc="-65">
                <a:solidFill>
                  <a:srgbClr val="323232"/>
                </a:solidFill>
                <a:latin typeface="NanumSquareEB" pitchFamily="34" charset="0"/>
                <a:ea typeface="NanumSquareEB" pitchFamily="34" charset="-122"/>
                <a:cs typeface="NanumSquareEB" pitchFamily="34" charset="-120"/>
              </a:rPr>
              <a:t>소개</a:t>
            </a:r>
            <a:endParaRPr lang="en-US" sz="2160"/>
          </a:p>
        </p:txBody>
      </p:sp>
      <p:sp>
        <p:nvSpPr>
          <p:cNvPr id="7" name="Text 3"/>
          <p:cNvSpPr/>
          <p:nvPr/>
        </p:nvSpPr>
        <p:spPr>
          <a:xfrm>
            <a:off x="3739896" y="1239012"/>
            <a:ext cx="3739753" cy="373047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448" kern="0" spc="-98">
                <a:solidFill>
                  <a:srgbClr val="323232"/>
                </a:solidFill>
                <a:latin typeface="NanumSquareEB" pitchFamily="34" charset="0"/>
                <a:ea typeface="NanumSquareEB" pitchFamily="34" charset="-122"/>
                <a:cs typeface="NanumSquareEB" pitchFamily="34" charset="-120"/>
              </a:rPr>
              <a:t>개인 또는 팀 명</a:t>
            </a:r>
            <a:endParaRPr lang="en-US" sz="2448"/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1439" y="333756"/>
            <a:ext cx="2148840" cy="3063240"/>
          </a:xfrm>
          <a:prstGeom prst="rect">
            <a:avLst/>
          </a:prstGeom>
        </p:spPr>
      </p:pic>
      <p:sp>
        <p:nvSpPr>
          <p:cNvPr id="9" name="Text 4"/>
          <p:cNvSpPr/>
          <p:nvPr/>
        </p:nvSpPr>
        <p:spPr>
          <a:xfrm>
            <a:off x="3258693" y="6697980"/>
            <a:ext cx="2593467" cy="243173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68" kern="0" spc="-96">
                <a:solidFill>
                  <a:srgbClr val="323232"/>
                </a:solidFill>
                <a:latin typeface="NanumSquareEB" pitchFamily="34" charset="0"/>
                <a:ea typeface="NanumSquareEB" pitchFamily="34" charset="-122"/>
                <a:cs typeface="NanumSquareEB" pitchFamily="34" charset="-120"/>
              </a:rPr>
              <a:t>사진설명</a:t>
            </a:r>
            <a:endParaRPr lang="en-US" sz="1368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6415" y="3424428"/>
            <a:ext cx="2478024" cy="3104388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6787563" y="6697980"/>
            <a:ext cx="2593467" cy="243173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368" kern="0" spc="-96">
                <a:solidFill>
                  <a:srgbClr val="323232"/>
                </a:solidFill>
                <a:latin typeface="NanumSquareEB" pitchFamily="34" charset="0"/>
                <a:ea typeface="NanumSquareEB" pitchFamily="34" charset="-122"/>
                <a:cs typeface="NanumSquareEB" pitchFamily="34" charset="-120"/>
              </a:rPr>
              <a:t>사진설명</a:t>
            </a:r>
            <a:endParaRPr lang="en-US" sz="1368"/>
          </a:p>
        </p:txBody>
      </p:sp>
      <p:sp>
        <p:nvSpPr>
          <p:cNvPr id="13" name="Text 6"/>
          <p:cNvSpPr/>
          <p:nvPr/>
        </p:nvSpPr>
        <p:spPr>
          <a:xfrm>
            <a:off x="393192" y="306324"/>
            <a:ext cx="5071491" cy="252317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56">
                <a:solidFill>
                  <a:srgbClr val="323232"/>
                </a:solidFill>
                <a:latin typeface="NanumSquareEB" pitchFamily="34" charset="0"/>
                <a:ea typeface="NanumSquareEB" pitchFamily="34" charset="-122"/>
                <a:cs typeface="NanumSquareEB" pitchFamily="34" charset="-120"/>
              </a:rPr>
              <a:t>01. 소제목</a:t>
            </a:r>
            <a:endParaRPr lang="en-US" sz="1656"/>
          </a:p>
        </p:txBody>
      </p:sp>
      <p:sp>
        <p:nvSpPr>
          <p:cNvPr id="14" name="Text 7"/>
          <p:cNvSpPr/>
          <p:nvPr/>
        </p:nvSpPr>
        <p:spPr>
          <a:xfrm>
            <a:off x="8385048" y="306324"/>
            <a:ext cx="2917079" cy="252317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656">
                <a:solidFill>
                  <a:srgbClr val="323232"/>
                </a:solidFill>
                <a:latin typeface="NanumSquareEB" pitchFamily="34" charset="0"/>
                <a:ea typeface="NanumSquareEB" pitchFamily="34" charset="-122"/>
                <a:cs typeface="NanumSquareEB" pitchFamily="34" charset="-120"/>
              </a:rPr>
              <a:t>페이지 번호</a:t>
            </a:r>
            <a:endParaRPr lang="en-US" sz="1656"/>
          </a:p>
        </p:txBody>
      </p:sp>
      <p:pic>
        <p:nvPicPr>
          <p:cNvPr id="15" name="Image 5" descr="preencoded.png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24017" y="6418374"/>
            <a:ext cx="716232" cy="1031129"/>
          </a:xfrm>
          <a:prstGeom prst="rect">
            <a:avLst/>
          </a:prstGeom>
        </p:spPr>
      </p:pic>
      <p:pic>
        <p:nvPicPr>
          <p:cNvPr id="16" name="Image 6" descr="preencoded.png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76949" y="6810566"/>
            <a:ext cx="546926" cy="638937"/>
          </a:xfrm>
          <a:prstGeom prst="rect">
            <a:avLst/>
          </a:prstGeom>
        </p:spPr>
      </p:pic>
      <p:sp>
        <p:nvSpPr>
          <p:cNvPr id="17" name="Text 8"/>
          <p:cNvSpPr/>
          <p:nvPr/>
        </p:nvSpPr>
        <p:spPr>
          <a:xfrm>
            <a:off x="3258550" y="2636901"/>
            <a:ext cx="4519708" cy="23317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24">
                <a:solidFill>
                  <a:srgbClr val="777777"/>
                </a:solidFill>
                <a:latin typeface="NotoSansKRSC-Regular" pitchFamily="34" charset="0"/>
                <a:ea typeface="NotoSansKRSC-Regular" pitchFamily="34" charset="-122"/>
                <a:cs typeface="NotoSansKRSC-Regular" pitchFamily="34" charset="-120"/>
              </a:rPr>
              <a:t>제안서의 모든 템플릿 부분은 자유롭게 꾸미거나 수정이 가능합니다.</a:t>
            </a:r>
            <a:endParaRPr lang="en-US" sz="1224"/>
          </a:p>
        </p:txBody>
      </p:sp>
      <p:sp>
        <p:nvSpPr>
          <p:cNvPr id="18" name="Text 9"/>
          <p:cNvSpPr/>
          <p:nvPr/>
        </p:nvSpPr>
        <p:spPr>
          <a:xfrm>
            <a:off x="3258550" y="2870073"/>
            <a:ext cx="4519708" cy="23317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24">
                <a:solidFill>
                  <a:srgbClr val="777777"/>
                </a:solidFill>
                <a:latin typeface="NotoSansKRSC-Regular" pitchFamily="34" charset="0"/>
                <a:ea typeface="NotoSansKRSC-Regular" pitchFamily="34" charset="-122"/>
                <a:cs typeface="NotoSansKRSC-Regular" pitchFamily="34" charset="-120"/>
              </a:rPr>
              <a:t>본 양식은 어디까지나 필수 내용을 안내드리기 위한 양식입니다. </a:t>
            </a:r>
            <a:endParaRPr lang="en-US" sz="1224"/>
          </a:p>
        </p:txBody>
      </p:sp>
      <p:sp>
        <p:nvSpPr>
          <p:cNvPr id="19" name="Text 10"/>
          <p:cNvSpPr/>
          <p:nvPr/>
        </p:nvSpPr>
        <p:spPr>
          <a:xfrm>
            <a:off x="3258550" y="3103245"/>
            <a:ext cx="4519708" cy="23317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24">
                <a:solidFill>
                  <a:srgbClr val="777777"/>
                </a:solidFill>
                <a:latin typeface="NotoSansKRSC-Regular" pitchFamily="34" charset="0"/>
                <a:ea typeface="NotoSansKRSC-Regular" pitchFamily="34" charset="-122"/>
                <a:cs typeface="NotoSansKRSC-Regular" pitchFamily="34" charset="-120"/>
              </a:rPr>
              <a:t>(해당글은 제출 시에는 삭제해주세요.)</a:t>
            </a:r>
            <a:endParaRPr lang="en-US" sz="1224"/>
          </a:p>
        </p:txBody>
      </p:sp>
      <p:pic>
        <p:nvPicPr>
          <p:cNvPr id="20" name="Image 7" descr="preencoded.png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79915" y="3422142"/>
            <a:ext cx="3808762" cy="3108960"/>
          </a:xfrm>
          <a:prstGeom prst="rect">
            <a:avLst/>
          </a:prstGeom>
        </p:spPr>
      </p:pic>
      <p:pic>
        <p:nvPicPr>
          <p:cNvPr id="21" name="Image 8" descr="preencoded.png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229600"/>
            <a:ext cx="11704320" cy="548640"/>
          </a:xfrm>
          <a:prstGeom prst="rect">
            <a:avLst/>
          </a:prstGeom>
        </p:spPr>
      </p:pic>
      <p:pic>
        <p:nvPicPr>
          <p:cNvPr id="22" name="그림 21">
            <a:extLst>
              <a:ext uri="{FF2B5EF4-FFF2-40B4-BE49-F238E27FC236}">
                <a16:creationId xmlns:a16="http://schemas.microsoft.com/office/drawing/2014/main" id="{8FF2EF11-0039-4B76-9F92-44538F32C46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4006356" y="7899905"/>
            <a:ext cx="3516585" cy="639162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1704320" cy="877824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05840" y="-133731"/>
            <a:ext cx="13716000" cy="9701784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393192" y="306324"/>
            <a:ext cx="5071491" cy="252317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56">
                <a:solidFill>
                  <a:srgbClr val="323232"/>
                </a:solidFill>
                <a:latin typeface="NanumSquareEB" pitchFamily="34" charset="0"/>
                <a:ea typeface="NanumSquareEB" pitchFamily="34" charset="-122"/>
                <a:cs typeface="NanumSquareEB" pitchFamily="34" charset="-120"/>
              </a:rPr>
              <a:t>2. 소제목</a:t>
            </a:r>
            <a:endParaRPr lang="en-US" sz="1656"/>
          </a:p>
        </p:txBody>
      </p:sp>
      <p:sp>
        <p:nvSpPr>
          <p:cNvPr id="5" name="Text 1"/>
          <p:cNvSpPr/>
          <p:nvPr/>
        </p:nvSpPr>
        <p:spPr>
          <a:xfrm>
            <a:off x="3258550" y="1815084"/>
            <a:ext cx="8207883" cy="332756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168">
                <a:solidFill>
                  <a:srgbClr val="323232"/>
                </a:solidFill>
                <a:latin typeface="NanumSquareR" pitchFamily="34" charset="0"/>
                <a:ea typeface="NanumSquareR" pitchFamily="34" charset="-122"/>
                <a:cs typeface="NanumSquareR" pitchFamily="34" charset="-120"/>
              </a:rPr>
              <a:t>어떤 프로젝트인지 준비과정부터 마무리까지 구체적으로 소개해주세요.</a:t>
            </a:r>
            <a:endParaRPr lang="en-US" sz="1872"/>
          </a:p>
        </p:txBody>
      </p:sp>
      <p:sp>
        <p:nvSpPr>
          <p:cNvPr id="6" name="Text 2"/>
          <p:cNvSpPr/>
          <p:nvPr/>
        </p:nvSpPr>
        <p:spPr>
          <a:xfrm>
            <a:off x="3258550" y="2147840"/>
            <a:ext cx="8207883" cy="332756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168">
                <a:solidFill>
                  <a:srgbClr val="323232"/>
                </a:solidFill>
                <a:latin typeface="NanumSquareR" pitchFamily="34" charset="0"/>
                <a:ea typeface="NanumSquareR" pitchFamily="34" charset="-122"/>
                <a:cs typeface="NanumSquareR" pitchFamily="34" charset="-120"/>
              </a:rPr>
              <a:t>단, 아래 내용은 필수적으로 들어가야  하니 참고해주세요.</a:t>
            </a:r>
            <a:endParaRPr lang="en-US" sz="1872"/>
          </a:p>
        </p:txBody>
      </p:sp>
      <p:sp>
        <p:nvSpPr>
          <p:cNvPr id="7" name="Text 3"/>
          <p:cNvSpPr/>
          <p:nvPr/>
        </p:nvSpPr>
        <p:spPr>
          <a:xfrm>
            <a:off x="3258550" y="2480596"/>
            <a:ext cx="8207883" cy="332756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168">
                <a:solidFill>
                  <a:srgbClr val="323232"/>
                </a:solidFill>
                <a:latin typeface="NanumSquareR" pitchFamily="34" charset="0"/>
                <a:ea typeface="NanumSquareR" pitchFamily="34" charset="-122"/>
                <a:cs typeface="NanumSquareR" pitchFamily="34" charset="-120"/>
              </a:rPr>
              <a:t>1. 프로젝트 동기(시작 계기)</a:t>
            </a:r>
            <a:endParaRPr lang="en-US" sz="1872"/>
          </a:p>
        </p:txBody>
      </p:sp>
      <p:sp>
        <p:nvSpPr>
          <p:cNvPr id="8" name="Text 4"/>
          <p:cNvSpPr/>
          <p:nvPr/>
        </p:nvSpPr>
        <p:spPr>
          <a:xfrm>
            <a:off x="3258550" y="2813352"/>
            <a:ext cx="8207883" cy="332756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168">
                <a:solidFill>
                  <a:srgbClr val="323232"/>
                </a:solidFill>
                <a:latin typeface="NanumSquareR" pitchFamily="34" charset="0"/>
                <a:ea typeface="NanumSquareR" pitchFamily="34" charset="-122"/>
                <a:cs typeface="NanumSquareR" pitchFamily="34" charset="-120"/>
              </a:rPr>
              <a:t>2. 핵심 메시지(어떤 프로젝트이고 이루고 싶은 것이 무엇인지 핵심을 담은 표현)</a:t>
            </a:r>
            <a:endParaRPr lang="en-US" sz="1872"/>
          </a:p>
        </p:txBody>
      </p:sp>
      <p:sp>
        <p:nvSpPr>
          <p:cNvPr id="9" name="Text 5"/>
          <p:cNvSpPr/>
          <p:nvPr/>
        </p:nvSpPr>
        <p:spPr>
          <a:xfrm>
            <a:off x="3258550" y="3146108"/>
            <a:ext cx="8207883" cy="332756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168">
                <a:solidFill>
                  <a:srgbClr val="323232"/>
                </a:solidFill>
                <a:latin typeface="NanumSquareR" pitchFamily="34" charset="0"/>
                <a:ea typeface="NanumSquareR" pitchFamily="34" charset="-122"/>
                <a:cs typeface="NanumSquareR" pitchFamily="34" charset="-120"/>
              </a:rPr>
              <a:t>3. 목표 금액</a:t>
            </a:r>
            <a:r>
              <a:rPr lang="en-US" sz="1440" kern="0" spc="-130">
                <a:solidFill>
                  <a:srgbClr val="323232"/>
                </a:solidFill>
                <a:latin typeface="NanumSquareR" pitchFamily="34" charset="0"/>
                <a:ea typeface="NanumSquareR" pitchFamily="34" charset="-122"/>
                <a:cs typeface="NanumSquareR" pitchFamily="34" charset="-120"/>
              </a:rPr>
              <a:t>(와디즈 특성상 최소 목표 금액 50만원을 추천드리며, 최대 100만원 내외까지가 적정 목표금액입니다.)</a:t>
            </a:r>
            <a:endParaRPr lang="en-US" sz="1872"/>
          </a:p>
        </p:txBody>
      </p:sp>
      <p:sp>
        <p:nvSpPr>
          <p:cNvPr id="10" name="Text 6"/>
          <p:cNvSpPr/>
          <p:nvPr/>
        </p:nvSpPr>
        <p:spPr>
          <a:xfrm>
            <a:off x="3258550" y="3478863"/>
            <a:ext cx="8207883" cy="332756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168">
                <a:solidFill>
                  <a:srgbClr val="323232"/>
                </a:solidFill>
                <a:latin typeface="NanumSquareR" pitchFamily="34" charset="0"/>
                <a:ea typeface="NanumSquareR" pitchFamily="34" charset="-122"/>
                <a:cs typeface="NanumSquareR" pitchFamily="34" charset="-120"/>
              </a:rPr>
              <a:t>4. 리워드</a:t>
            </a:r>
            <a:r>
              <a:rPr lang="en-US" sz="1440" kern="0" spc="-130">
                <a:solidFill>
                  <a:srgbClr val="323232"/>
                </a:solidFill>
                <a:latin typeface="NanumSquareR" pitchFamily="34" charset="0"/>
                <a:ea typeface="NanumSquareR" pitchFamily="34" charset="-122"/>
                <a:cs typeface="NanumSquareR" pitchFamily="34" charset="-120"/>
              </a:rPr>
              <a:t>(서포터들에게 제공할 물품을 말하며, 최소 3 가지 이상으로 구성,  구성방법은 와디즈 플랫폼을 참고하여 작성바람니다.)</a:t>
            </a:r>
            <a:endParaRPr lang="en-US" sz="1872"/>
          </a:p>
        </p:txBody>
      </p:sp>
      <p:sp>
        <p:nvSpPr>
          <p:cNvPr id="11" name="Text 7"/>
          <p:cNvSpPr/>
          <p:nvPr/>
        </p:nvSpPr>
        <p:spPr>
          <a:xfrm>
            <a:off x="3258550" y="3811619"/>
            <a:ext cx="8207883" cy="332756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168">
                <a:solidFill>
                  <a:srgbClr val="323232"/>
                </a:solidFill>
                <a:latin typeface="NanumSquareR" pitchFamily="34" charset="0"/>
                <a:ea typeface="NanumSquareR" pitchFamily="34" charset="-122"/>
                <a:cs typeface="NanumSquareR" pitchFamily="34" charset="-120"/>
              </a:rPr>
              <a:t>5. 기존에 제작한 홍보용 영상 또는 자료가 있으면 별도 첨부 가능합니다.</a:t>
            </a:r>
            <a:endParaRPr lang="en-US" sz="1872"/>
          </a:p>
        </p:txBody>
      </p:sp>
      <p:sp>
        <p:nvSpPr>
          <p:cNvPr id="12" name="Text 8"/>
          <p:cNvSpPr/>
          <p:nvPr/>
        </p:nvSpPr>
        <p:spPr>
          <a:xfrm>
            <a:off x="3258550" y="4144375"/>
            <a:ext cx="8207883" cy="332756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b="1" kern="0" spc="-168">
                <a:solidFill>
                  <a:srgbClr val="323232"/>
                </a:solidFill>
                <a:latin typeface="NanumSquareR" pitchFamily="34" charset="0"/>
                <a:ea typeface="NanumSquareR" pitchFamily="34" charset="-122"/>
                <a:cs typeface="NanumSquareR" pitchFamily="34" charset="-120"/>
              </a:rPr>
              <a:t>※ 슬라이드 수 각 번호당 1장으로 제한, 스토리 내용부문 총 5장 이내 작성</a:t>
            </a:r>
            <a:endParaRPr lang="en-US" sz="1872"/>
          </a:p>
        </p:txBody>
      </p:sp>
      <p:sp>
        <p:nvSpPr>
          <p:cNvPr id="13" name="Text 9"/>
          <p:cNvSpPr/>
          <p:nvPr/>
        </p:nvSpPr>
        <p:spPr>
          <a:xfrm>
            <a:off x="402336" y="1129284"/>
            <a:ext cx="2355723" cy="32918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160" kern="0" spc="-65">
                <a:solidFill>
                  <a:srgbClr val="323232"/>
                </a:solidFill>
                <a:latin typeface="NanumSquareEB" pitchFamily="34" charset="0"/>
                <a:ea typeface="NanumSquareEB" pitchFamily="34" charset="-122"/>
                <a:cs typeface="NanumSquareEB" pitchFamily="34" charset="-120"/>
              </a:rPr>
              <a:t>프로젝트 스토리</a:t>
            </a:r>
            <a:endParaRPr lang="en-US" sz="2160"/>
          </a:p>
        </p:txBody>
      </p:sp>
      <p:sp>
        <p:nvSpPr>
          <p:cNvPr id="14" name="Text 10"/>
          <p:cNvSpPr/>
          <p:nvPr/>
        </p:nvSpPr>
        <p:spPr>
          <a:xfrm>
            <a:off x="3739896" y="1239012"/>
            <a:ext cx="3739753" cy="373047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448" kern="0" spc="-98">
                <a:solidFill>
                  <a:srgbClr val="323232"/>
                </a:solidFill>
                <a:latin typeface="NanumSquareEB" pitchFamily="34" charset="0"/>
                <a:ea typeface="NanumSquareEB" pitchFamily="34" charset="-122"/>
                <a:cs typeface="NanumSquareEB" pitchFamily="34" charset="-120"/>
              </a:rPr>
              <a:t>스토리 내용</a:t>
            </a:r>
            <a:endParaRPr lang="en-US" sz="2448"/>
          </a:p>
        </p:txBody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1439" y="333756"/>
            <a:ext cx="2148840" cy="3063240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8385048" y="306324"/>
            <a:ext cx="2917079" cy="252317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656">
                <a:solidFill>
                  <a:srgbClr val="323232"/>
                </a:solidFill>
                <a:latin typeface="NanumSquareEB" pitchFamily="34" charset="0"/>
                <a:ea typeface="NanumSquareEB" pitchFamily="34" charset="-122"/>
                <a:cs typeface="NanumSquareEB" pitchFamily="34" charset="-120"/>
              </a:rPr>
              <a:t>페이지 번호</a:t>
            </a:r>
            <a:endParaRPr lang="en-US" sz="1656"/>
          </a:p>
        </p:txBody>
      </p:sp>
      <p:pic>
        <p:nvPicPr>
          <p:cNvPr id="17" name="Image 3" descr="preencoded.pn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24017" y="6418374"/>
            <a:ext cx="716232" cy="1031129"/>
          </a:xfrm>
          <a:prstGeom prst="rect">
            <a:avLst/>
          </a:prstGeom>
        </p:spPr>
      </p:pic>
      <p:pic>
        <p:nvPicPr>
          <p:cNvPr id="18" name="Image 4" descr="preencoded.png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76949" y="6810566"/>
            <a:ext cx="546926" cy="638937"/>
          </a:xfrm>
          <a:prstGeom prst="rect">
            <a:avLst/>
          </a:prstGeom>
        </p:spPr>
      </p:pic>
      <p:sp>
        <p:nvSpPr>
          <p:cNvPr id="19" name="Text 12"/>
          <p:cNvSpPr/>
          <p:nvPr/>
        </p:nvSpPr>
        <p:spPr>
          <a:xfrm>
            <a:off x="3258550" y="4671584"/>
            <a:ext cx="8207883" cy="332756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94">
                <a:solidFill>
                  <a:srgbClr val="323232"/>
                </a:solidFill>
                <a:latin typeface="NanumSquareR" pitchFamily="34" charset="0"/>
                <a:ea typeface="NanumSquareR" pitchFamily="34" charset="-122"/>
                <a:cs typeface="NanumSquareR" pitchFamily="34" charset="-120"/>
              </a:rPr>
              <a:t>지금까지 진행된  프로젝트를 아래의 링크를 통해 확인해보세요!</a:t>
            </a:r>
            <a:endParaRPr lang="en-US" sz="1872"/>
          </a:p>
        </p:txBody>
      </p:sp>
      <p:sp>
        <p:nvSpPr>
          <p:cNvPr id="20" name="Text 13"/>
          <p:cNvSpPr/>
          <p:nvPr/>
        </p:nvSpPr>
        <p:spPr>
          <a:xfrm>
            <a:off x="3258550" y="5004340"/>
            <a:ext cx="8207883" cy="66551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94" dirty="0" err="1">
                <a:solidFill>
                  <a:srgbClr val="323232"/>
                </a:solidFill>
                <a:latin typeface="NanumSquareR" pitchFamily="34" charset="0"/>
                <a:ea typeface="NanumSquareR" pitchFamily="34" charset="-122"/>
                <a:cs typeface="NanumSquareR" pitchFamily="34" charset="-120"/>
              </a:rPr>
              <a:t>아래</a:t>
            </a:r>
            <a:r>
              <a:rPr lang="en-US" sz="1872" kern="0" spc="-94" dirty="0">
                <a:solidFill>
                  <a:srgbClr val="323232"/>
                </a:solidFill>
                <a:latin typeface="NanumSquareR" pitchFamily="34" charset="0"/>
                <a:ea typeface="NanumSquareR" pitchFamily="34" charset="-122"/>
                <a:cs typeface="NanumSquareR" pitchFamily="34" charset="-120"/>
              </a:rPr>
              <a:t> </a:t>
            </a:r>
            <a:r>
              <a:rPr lang="en-US" sz="1872" kern="0" spc="-94" dirty="0" err="1">
                <a:solidFill>
                  <a:srgbClr val="323232"/>
                </a:solidFill>
                <a:latin typeface="NanumSquareR" pitchFamily="34" charset="0"/>
                <a:ea typeface="NanumSquareR" pitchFamily="34" charset="-122"/>
                <a:cs typeface="NanumSquareR" pitchFamily="34" charset="-120"/>
              </a:rPr>
              <a:t>링크의</a:t>
            </a:r>
            <a:r>
              <a:rPr lang="en-US" sz="1872" kern="0" spc="-94" dirty="0">
                <a:solidFill>
                  <a:srgbClr val="323232"/>
                </a:solidFill>
                <a:latin typeface="NanumSquareR" pitchFamily="34" charset="0"/>
                <a:ea typeface="NanumSquareR" pitchFamily="34" charset="-122"/>
                <a:cs typeface="NanumSquareR" pitchFamily="34" charset="-120"/>
              </a:rPr>
              <a:t> </a:t>
            </a:r>
            <a:r>
              <a:rPr lang="en-US" sz="1872" kern="0" spc="-94" dirty="0" err="1">
                <a:solidFill>
                  <a:srgbClr val="323232"/>
                </a:solidFill>
                <a:latin typeface="NanumSquareR" pitchFamily="34" charset="0"/>
                <a:ea typeface="NanumSquareR" pitchFamily="34" charset="-122"/>
                <a:cs typeface="NanumSquareR" pitchFamily="34" charset="-120"/>
              </a:rPr>
              <a:t>프로젝트에는</a:t>
            </a:r>
            <a:r>
              <a:rPr lang="en-US" sz="1872" kern="0" spc="-94" dirty="0">
                <a:solidFill>
                  <a:srgbClr val="323232"/>
                </a:solidFill>
                <a:latin typeface="NanumSquareR" pitchFamily="34" charset="0"/>
                <a:ea typeface="NanumSquareR" pitchFamily="34" charset="-122"/>
                <a:cs typeface="NanumSquareR" pitchFamily="34" charset="-120"/>
              </a:rPr>
              <a:t> </a:t>
            </a:r>
            <a:r>
              <a:rPr lang="en-US" sz="1872" kern="0" spc="-94" dirty="0" err="1">
                <a:solidFill>
                  <a:srgbClr val="323232"/>
                </a:solidFill>
                <a:latin typeface="NanumSquareR" pitchFamily="34" charset="0"/>
                <a:ea typeface="NanumSquareR" pitchFamily="34" charset="-122"/>
                <a:cs typeface="NanumSquareR" pitchFamily="34" charset="-120"/>
              </a:rPr>
              <a:t>성남시청소년</a:t>
            </a:r>
            <a:r>
              <a:rPr lang="ko-KR" altLang="en-US" sz="1872" kern="0" spc="-94" dirty="0">
                <a:solidFill>
                  <a:srgbClr val="323232"/>
                </a:solidFill>
                <a:latin typeface="NanumSquareR" pitchFamily="34" charset="0"/>
                <a:ea typeface="NanumSquareR" pitchFamily="34" charset="-122"/>
                <a:cs typeface="NanumSquareR" pitchFamily="34" charset="-120"/>
              </a:rPr>
              <a:t>청년</a:t>
            </a:r>
            <a:r>
              <a:rPr lang="en-US" sz="1872" kern="0" spc="-94" dirty="0" err="1">
                <a:solidFill>
                  <a:srgbClr val="323232"/>
                </a:solidFill>
                <a:latin typeface="NanumSquareR" pitchFamily="34" charset="0"/>
                <a:ea typeface="NanumSquareR" pitchFamily="34" charset="-122"/>
                <a:cs typeface="NanumSquareR" pitchFamily="34" charset="-120"/>
              </a:rPr>
              <a:t>재단의</a:t>
            </a:r>
            <a:r>
              <a:rPr lang="en-US" sz="1872" kern="0" spc="-94" dirty="0">
                <a:solidFill>
                  <a:srgbClr val="323232"/>
                </a:solidFill>
                <a:latin typeface="NanumSquareR" pitchFamily="34" charset="0"/>
                <a:ea typeface="NanumSquareR" pitchFamily="34" charset="-122"/>
                <a:cs typeface="NanumSquareR" pitchFamily="34" charset="-120"/>
              </a:rPr>
              <a:t> </a:t>
            </a:r>
            <a:r>
              <a:rPr lang="en-US" sz="1872" kern="0" spc="-94" dirty="0" err="1">
                <a:solidFill>
                  <a:srgbClr val="323232"/>
                </a:solidFill>
                <a:latin typeface="NanumSquareR" pitchFamily="34" charset="0"/>
                <a:ea typeface="NanumSquareR" pitchFamily="34" charset="-122"/>
                <a:cs typeface="NanumSquareR" pitchFamily="34" charset="-120"/>
              </a:rPr>
              <a:t>모든</a:t>
            </a:r>
            <a:r>
              <a:rPr lang="en-US" sz="1872" kern="0" spc="-94" dirty="0">
                <a:solidFill>
                  <a:srgbClr val="323232"/>
                </a:solidFill>
                <a:latin typeface="NanumSquareR" pitchFamily="34" charset="0"/>
                <a:ea typeface="NanumSquareR" pitchFamily="34" charset="-122"/>
                <a:cs typeface="NanumSquareR" pitchFamily="34" charset="-120"/>
              </a:rPr>
              <a:t> </a:t>
            </a:r>
            <a:r>
              <a:rPr lang="en-US" sz="1872" kern="0" spc="-94" dirty="0" err="1">
                <a:solidFill>
                  <a:srgbClr val="323232"/>
                </a:solidFill>
                <a:latin typeface="NanumSquareR" pitchFamily="34" charset="0"/>
                <a:ea typeface="NanumSquareR" pitchFamily="34" charset="-122"/>
                <a:cs typeface="NanumSquareR" pitchFamily="34" charset="-120"/>
              </a:rPr>
              <a:t>프로젝트가</a:t>
            </a:r>
            <a:r>
              <a:rPr lang="en-US" sz="1872" kern="0" spc="-94" dirty="0">
                <a:solidFill>
                  <a:srgbClr val="323232"/>
                </a:solidFill>
                <a:latin typeface="NanumSquareR" pitchFamily="34" charset="0"/>
                <a:ea typeface="NanumSquareR" pitchFamily="34" charset="-122"/>
                <a:cs typeface="NanumSquareR" pitchFamily="34" charset="-120"/>
              </a:rPr>
              <a:t> </a:t>
            </a:r>
            <a:r>
              <a:rPr lang="en-US" sz="1872" kern="0" spc="-94" dirty="0" err="1">
                <a:solidFill>
                  <a:srgbClr val="323232"/>
                </a:solidFill>
                <a:latin typeface="NanumSquareR" pitchFamily="34" charset="0"/>
                <a:ea typeface="NanumSquareR" pitchFamily="34" charset="-122"/>
                <a:cs typeface="NanumSquareR" pitchFamily="34" charset="-120"/>
              </a:rPr>
              <a:t>있는</a:t>
            </a:r>
            <a:r>
              <a:rPr lang="en-US" sz="1872" kern="0" spc="-94" dirty="0">
                <a:solidFill>
                  <a:srgbClr val="323232"/>
                </a:solidFill>
                <a:latin typeface="NanumSquareR" pitchFamily="34" charset="0"/>
                <a:ea typeface="NanumSquareR" pitchFamily="34" charset="-122"/>
                <a:cs typeface="NanumSquareR" pitchFamily="34" charset="-120"/>
              </a:rPr>
              <a:t> 바, </a:t>
            </a:r>
            <a:r>
              <a:rPr lang="en-US" sz="1872" kern="0" spc="-94" dirty="0" err="1">
                <a:solidFill>
                  <a:srgbClr val="323232"/>
                </a:solidFill>
                <a:latin typeface="NanumSquareR" pitchFamily="34" charset="0"/>
                <a:ea typeface="NanumSquareR" pitchFamily="34" charset="-122"/>
                <a:cs typeface="NanumSquareR" pitchFamily="34" charset="-120"/>
              </a:rPr>
              <a:t>청소년의</a:t>
            </a:r>
            <a:r>
              <a:rPr lang="en-US" sz="1872" kern="0" spc="-94" dirty="0">
                <a:solidFill>
                  <a:srgbClr val="323232"/>
                </a:solidFill>
                <a:latin typeface="NanumSquareR" pitchFamily="34" charset="0"/>
                <a:ea typeface="NanumSquareR" pitchFamily="34" charset="-122"/>
                <a:cs typeface="NanumSquareR" pitchFamily="34" charset="-120"/>
              </a:rPr>
              <a:t> </a:t>
            </a:r>
            <a:r>
              <a:rPr lang="en-US" sz="1872" kern="0" spc="-94" dirty="0" err="1">
                <a:solidFill>
                  <a:srgbClr val="323232"/>
                </a:solidFill>
                <a:latin typeface="NanumSquareR" pitchFamily="34" charset="0"/>
                <a:ea typeface="NanumSquareR" pitchFamily="34" charset="-122"/>
                <a:cs typeface="NanumSquareR" pitchFamily="34" charset="-120"/>
              </a:rPr>
              <a:t>프로젝트가</a:t>
            </a:r>
            <a:r>
              <a:rPr lang="en-US" sz="1872" kern="0" spc="-94" dirty="0">
                <a:solidFill>
                  <a:srgbClr val="323232"/>
                </a:solidFill>
                <a:latin typeface="NanumSquareR" pitchFamily="34" charset="0"/>
                <a:ea typeface="NanumSquareR" pitchFamily="34" charset="-122"/>
                <a:cs typeface="NanumSquareR" pitchFamily="34" charset="-120"/>
              </a:rPr>
              <a:t> </a:t>
            </a:r>
            <a:r>
              <a:rPr lang="en-US" sz="1872" kern="0" spc="-94" dirty="0" err="1">
                <a:solidFill>
                  <a:srgbClr val="323232"/>
                </a:solidFill>
                <a:latin typeface="NanumSquareR" pitchFamily="34" charset="0"/>
                <a:ea typeface="NanumSquareR" pitchFamily="34" charset="-122"/>
                <a:cs typeface="NanumSquareR" pitchFamily="34" charset="-120"/>
              </a:rPr>
              <a:t>함께</a:t>
            </a:r>
            <a:r>
              <a:rPr lang="en-US" sz="1872" kern="0" spc="-94" dirty="0">
                <a:solidFill>
                  <a:srgbClr val="323232"/>
                </a:solidFill>
                <a:latin typeface="NanumSquareR" pitchFamily="34" charset="0"/>
                <a:ea typeface="NanumSquareR" pitchFamily="34" charset="-122"/>
                <a:cs typeface="NanumSquareR" pitchFamily="34" charset="-120"/>
              </a:rPr>
              <a:t> </a:t>
            </a:r>
            <a:r>
              <a:rPr lang="en-US" sz="1872" kern="0" spc="-94" dirty="0" err="1">
                <a:solidFill>
                  <a:srgbClr val="323232"/>
                </a:solidFill>
                <a:latin typeface="NanumSquareR" pitchFamily="34" charset="0"/>
                <a:ea typeface="NanumSquareR" pitchFamily="34" charset="-122"/>
                <a:cs typeface="NanumSquareR" pitchFamily="34" charset="-120"/>
              </a:rPr>
              <a:t>있음을</a:t>
            </a:r>
            <a:r>
              <a:rPr lang="en-US" sz="1872" kern="0" spc="-94" dirty="0">
                <a:solidFill>
                  <a:srgbClr val="323232"/>
                </a:solidFill>
                <a:latin typeface="NanumSquareR" pitchFamily="34" charset="0"/>
                <a:ea typeface="NanumSquareR" pitchFamily="34" charset="-122"/>
                <a:cs typeface="NanumSquareR" pitchFamily="34" charset="-120"/>
              </a:rPr>
              <a:t> </a:t>
            </a:r>
            <a:r>
              <a:rPr lang="en-US" sz="1872" kern="0" spc="-94" dirty="0" err="1">
                <a:solidFill>
                  <a:srgbClr val="323232"/>
                </a:solidFill>
                <a:latin typeface="NanumSquareR" pitchFamily="34" charset="0"/>
                <a:ea typeface="NanumSquareR" pitchFamily="34" charset="-122"/>
                <a:cs typeface="NanumSquareR" pitchFamily="34" charset="-120"/>
              </a:rPr>
              <a:t>안내드립니다</a:t>
            </a:r>
            <a:r>
              <a:rPr lang="en-US" sz="1872" kern="0" spc="-94" dirty="0">
                <a:solidFill>
                  <a:srgbClr val="323232"/>
                </a:solidFill>
                <a:latin typeface="NanumSquareR" pitchFamily="34" charset="0"/>
                <a:ea typeface="NanumSquareR" pitchFamily="34" charset="-122"/>
                <a:cs typeface="NanumSquareR" pitchFamily="34" charset="-120"/>
              </a:rPr>
              <a:t>.</a:t>
            </a:r>
            <a:endParaRPr lang="en-US" sz="1872" dirty="0"/>
          </a:p>
        </p:txBody>
      </p:sp>
      <p:pic>
        <p:nvPicPr>
          <p:cNvPr id="21" name="Image 5" descr="preencoded.png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206526" y="5820728"/>
            <a:ext cx="6450235" cy="3391995"/>
          </a:xfrm>
          <a:prstGeom prst="rect">
            <a:avLst/>
          </a:prstGeom>
        </p:spPr>
      </p:pic>
      <p:sp>
        <p:nvSpPr>
          <p:cNvPr id="22" name="Text 14"/>
          <p:cNvSpPr/>
          <p:nvPr/>
        </p:nvSpPr>
        <p:spPr>
          <a:xfrm>
            <a:off x="3258550" y="5776722"/>
            <a:ext cx="4519708" cy="23317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24">
                <a:solidFill>
                  <a:srgbClr val="777777"/>
                </a:solidFill>
                <a:latin typeface="NotoSansKRSC-Regular" pitchFamily="34" charset="0"/>
                <a:ea typeface="NotoSansKRSC-Regular" pitchFamily="34" charset="-122"/>
                <a:cs typeface="NotoSansKRSC-Regular" pitchFamily="34" charset="-120"/>
              </a:rPr>
              <a:t>제안서의 모든 템플릿 부분은 자유롭게 꾸미거나 수정이 가능합니다.</a:t>
            </a:r>
            <a:endParaRPr lang="en-US" sz="1224"/>
          </a:p>
        </p:txBody>
      </p:sp>
      <p:sp>
        <p:nvSpPr>
          <p:cNvPr id="23" name="Text 15"/>
          <p:cNvSpPr/>
          <p:nvPr/>
        </p:nvSpPr>
        <p:spPr>
          <a:xfrm>
            <a:off x="3258550" y="6009894"/>
            <a:ext cx="4519708" cy="23317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24">
                <a:solidFill>
                  <a:srgbClr val="777777"/>
                </a:solidFill>
                <a:latin typeface="NotoSansKRSC-Regular" pitchFamily="34" charset="0"/>
                <a:ea typeface="NotoSansKRSC-Regular" pitchFamily="34" charset="-122"/>
                <a:cs typeface="NotoSansKRSC-Regular" pitchFamily="34" charset="-120"/>
              </a:rPr>
              <a:t>본 양식은 어디까지나 필수 내용을 안내드리기 위한 양식입니다. </a:t>
            </a:r>
            <a:endParaRPr lang="en-US" sz="1224"/>
          </a:p>
        </p:txBody>
      </p:sp>
      <p:sp>
        <p:nvSpPr>
          <p:cNvPr id="24" name="Text 16"/>
          <p:cNvSpPr/>
          <p:nvPr/>
        </p:nvSpPr>
        <p:spPr>
          <a:xfrm>
            <a:off x="3258550" y="6243066"/>
            <a:ext cx="4519708" cy="23317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24">
                <a:solidFill>
                  <a:srgbClr val="777777"/>
                </a:solidFill>
                <a:latin typeface="NotoSansKRSC-Regular" pitchFamily="34" charset="0"/>
                <a:ea typeface="NotoSansKRSC-Regular" pitchFamily="34" charset="-122"/>
                <a:cs typeface="NotoSansKRSC-Regular" pitchFamily="34" charset="-120"/>
              </a:rPr>
              <a:t>(해당글은 제출 시에는 삭제해주세요.)</a:t>
            </a:r>
            <a:endParaRPr lang="en-US" sz="1224"/>
          </a:p>
        </p:txBody>
      </p:sp>
      <p:sp>
        <p:nvSpPr>
          <p:cNvPr id="25" name="Text 17"/>
          <p:cNvSpPr/>
          <p:nvPr/>
        </p:nvSpPr>
        <p:spPr>
          <a:xfrm>
            <a:off x="5459540" y="6876717"/>
            <a:ext cx="3944207" cy="3684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72" b="1" kern="0" spc="-94">
                <a:solidFill>
                  <a:srgbClr val="4865FF"/>
                </a:solidFill>
                <a:latin typeface="NanumSquareR" pitchFamily="34" charset="0"/>
                <a:ea typeface="NanumSquareR" pitchFamily="34" charset="-122"/>
                <a:cs typeface="NanumSquareR" pitchFamily="34" charset="-120"/>
              </a:rPr>
              <a:t>https://www.wadiz.kr/crowd/snyouth</a:t>
            </a:r>
            <a:endParaRPr lang="en-US" sz="1872"/>
          </a:p>
        </p:txBody>
      </p:sp>
      <p:sp>
        <p:nvSpPr>
          <p:cNvPr id="27" name="Text 18"/>
          <p:cNvSpPr/>
          <p:nvPr/>
        </p:nvSpPr>
        <p:spPr>
          <a:xfrm>
            <a:off x="3258550" y="5776722"/>
            <a:ext cx="4519708" cy="23317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24">
                <a:solidFill>
                  <a:srgbClr val="777777"/>
                </a:solidFill>
                <a:latin typeface="NotoSansKRSC-Regular" pitchFamily="34" charset="0"/>
                <a:ea typeface="NotoSansKRSC-Regular" pitchFamily="34" charset="-122"/>
                <a:cs typeface="NotoSansKRSC-Regular" pitchFamily="34" charset="-120"/>
              </a:rPr>
              <a:t>제안서의 모든 템플릿 부분은 자유롭게 꾸미거나 수정이 가능합니다.</a:t>
            </a:r>
            <a:endParaRPr lang="en-US" sz="1224"/>
          </a:p>
        </p:txBody>
      </p:sp>
      <p:sp>
        <p:nvSpPr>
          <p:cNvPr id="28" name="Text 19"/>
          <p:cNvSpPr/>
          <p:nvPr/>
        </p:nvSpPr>
        <p:spPr>
          <a:xfrm>
            <a:off x="3258550" y="6009894"/>
            <a:ext cx="4519708" cy="23317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24">
                <a:solidFill>
                  <a:srgbClr val="777777"/>
                </a:solidFill>
                <a:latin typeface="NotoSansKRSC-Regular" pitchFamily="34" charset="0"/>
                <a:ea typeface="NotoSansKRSC-Regular" pitchFamily="34" charset="-122"/>
                <a:cs typeface="NotoSansKRSC-Regular" pitchFamily="34" charset="-120"/>
              </a:rPr>
              <a:t>본 양식은 어디까지나 필수 내용을 안내드리기 위한 양식입니다. </a:t>
            </a:r>
            <a:endParaRPr lang="en-US" sz="1224"/>
          </a:p>
        </p:txBody>
      </p:sp>
      <p:sp>
        <p:nvSpPr>
          <p:cNvPr id="29" name="Text 20"/>
          <p:cNvSpPr/>
          <p:nvPr/>
        </p:nvSpPr>
        <p:spPr>
          <a:xfrm>
            <a:off x="3258550" y="6243066"/>
            <a:ext cx="4519708" cy="23317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224">
                <a:solidFill>
                  <a:srgbClr val="777777"/>
                </a:solidFill>
                <a:latin typeface="NotoSansKRSC-Regular" pitchFamily="34" charset="0"/>
                <a:ea typeface="NotoSansKRSC-Regular" pitchFamily="34" charset="-122"/>
                <a:cs typeface="NotoSansKRSC-Regular" pitchFamily="34" charset="-120"/>
              </a:rPr>
              <a:t>(해당글은 제출 시에는 삭제해주세요.)</a:t>
            </a:r>
            <a:endParaRPr lang="en-US" sz="1224"/>
          </a:p>
        </p:txBody>
      </p:sp>
      <p:pic>
        <p:nvPicPr>
          <p:cNvPr id="31" name="그림 30">
            <a:extLst>
              <a:ext uri="{FF2B5EF4-FFF2-40B4-BE49-F238E27FC236}">
                <a16:creationId xmlns:a16="http://schemas.microsoft.com/office/drawing/2014/main" id="{EEA955DE-189B-4418-986E-58A0401419E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006356" y="7899905"/>
            <a:ext cx="3516585" cy="639162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1704320" cy="877824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05840" y="-100584"/>
            <a:ext cx="13716000" cy="9701784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393192" y="306324"/>
            <a:ext cx="5071491" cy="252317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56">
                <a:solidFill>
                  <a:srgbClr val="323232"/>
                </a:solidFill>
                <a:latin typeface="NanumSquareEB" pitchFamily="34" charset="0"/>
                <a:ea typeface="NanumSquareEB" pitchFamily="34" charset="-122"/>
                <a:cs typeface="NanumSquareEB" pitchFamily="34" charset="-120"/>
              </a:rPr>
              <a:t>3. 소제목</a:t>
            </a:r>
            <a:endParaRPr lang="en-US" sz="1656"/>
          </a:p>
        </p:txBody>
      </p:sp>
      <p:sp>
        <p:nvSpPr>
          <p:cNvPr id="5" name="Text 1"/>
          <p:cNvSpPr/>
          <p:nvPr/>
        </p:nvSpPr>
        <p:spPr>
          <a:xfrm>
            <a:off x="8385048" y="306324"/>
            <a:ext cx="2917079" cy="252317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656">
                <a:solidFill>
                  <a:srgbClr val="323232"/>
                </a:solidFill>
                <a:latin typeface="NanumSquareEB" pitchFamily="34" charset="0"/>
                <a:ea typeface="NanumSquareEB" pitchFamily="34" charset="-122"/>
                <a:cs typeface="NanumSquareEB" pitchFamily="34" charset="-120"/>
              </a:rPr>
              <a:t>페이지 번호</a:t>
            </a:r>
            <a:endParaRPr lang="en-US" sz="1656"/>
          </a:p>
        </p:txBody>
      </p:sp>
      <p:sp>
        <p:nvSpPr>
          <p:cNvPr id="6" name="Text 2"/>
          <p:cNvSpPr/>
          <p:nvPr/>
        </p:nvSpPr>
        <p:spPr>
          <a:xfrm>
            <a:off x="3258550" y="1815084"/>
            <a:ext cx="8207883" cy="368475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872" kern="0" spc="-131" dirty="0" err="1">
                <a:solidFill>
                  <a:srgbClr val="323232"/>
                </a:solidFill>
                <a:latin typeface="NanumSquareR" pitchFamily="34" charset="0"/>
                <a:ea typeface="NanumSquareR" pitchFamily="34" charset="-122"/>
                <a:cs typeface="NanumSquareR" pitchFamily="34" charset="-120"/>
              </a:rPr>
              <a:t>프로젝트에</a:t>
            </a:r>
            <a:r>
              <a:rPr lang="en-US" sz="1872" kern="0" spc="-131" dirty="0">
                <a:solidFill>
                  <a:srgbClr val="323232"/>
                </a:solidFill>
                <a:latin typeface="NanumSquareR" pitchFamily="34" charset="0"/>
                <a:ea typeface="NanumSquareR" pitchFamily="34" charset="-122"/>
                <a:cs typeface="NanumSquareR" pitchFamily="34" charset="-120"/>
              </a:rPr>
              <a:t> </a:t>
            </a:r>
            <a:r>
              <a:rPr lang="en-US" sz="1872" kern="0" spc="-131" dirty="0" err="1">
                <a:solidFill>
                  <a:srgbClr val="323232"/>
                </a:solidFill>
                <a:latin typeface="NanumSquareR" pitchFamily="34" charset="0"/>
                <a:ea typeface="NanumSquareR" pitchFamily="34" charset="-122"/>
                <a:cs typeface="NanumSquareR" pitchFamily="34" charset="-120"/>
              </a:rPr>
              <a:t>대한</a:t>
            </a:r>
            <a:r>
              <a:rPr lang="en-US" sz="1872" kern="0" spc="-131" dirty="0">
                <a:solidFill>
                  <a:srgbClr val="323232"/>
                </a:solidFill>
                <a:latin typeface="NanumSquareR" pitchFamily="34" charset="0"/>
                <a:ea typeface="NanumSquareR" pitchFamily="34" charset="-122"/>
                <a:cs typeface="NanumSquareR" pitchFamily="34" charset="-120"/>
              </a:rPr>
              <a:t> 6월~12월까지의 </a:t>
            </a:r>
            <a:r>
              <a:rPr lang="en-US" sz="1872" kern="0" spc="-131" dirty="0" err="1">
                <a:solidFill>
                  <a:srgbClr val="323232"/>
                </a:solidFill>
                <a:latin typeface="NanumSquareR" pitchFamily="34" charset="0"/>
                <a:ea typeface="NanumSquareR" pitchFamily="34" charset="-122"/>
                <a:cs typeface="NanumSquareR" pitchFamily="34" charset="-120"/>
              </a:rPr>
              <a:t>계획을</a:t>
            </a:r>
            <a:r>
              <a:rPr lang="en-US" sz="1872" kern="0" spc="-131" dirty="0">
                <a:solidFill>
                  <a:srgbClr val="323232"/>
                </a:solidFill>
                <a:latin typeface="NanumSquareR" pitchFamily="34" charset="0"/>
                <a:ea typeface="NanumSquareR" pitchFamily="34" charset="-122"/>
                <a:cs typeface="NanumSquareR" pitchFamily="34" charset="-120"/>
              </a:rPr>
              <a:t> </a:t>
            </a:r>
            <a:r>
              <a:rPr lang="en-US" sz="1872" kern="0" spc="-131" dirty="0" err="1">
                <a:solidFill>
                  <a:srgbClr val="323232"/>
                </a:solidFill>
                <a:latin typeface="NanumSquareR" pitchFamily="34" charset="0"/>
                <a:ea typeface="NanumSquareR" pitchFamily="34" charset="-122"/>
                <a:cs typeface="NanumSquareR" pitchFamily="34" charset="-120"/>
              </a:rPr>
              <a:t>작성해주세요</a:t>
            </a:r>
            <a:r>
              <a:rPr lang="en-US" sz="1872" kern="0" spc="-131" dirty="0">
                <a:solidFill>
                  <a:srgbClr val="323232"/>
                </a:solidFill>
                <a:latin typeface="NanumSquareR" pitchFamily="34" charset="0"/>
                <a:ea typeface="NanumSquareR" pitchFamily="34" charset="-122"/>
                <a:cs typeface="NanumSquareR" pitchFamily="34" charset="-120"/>
              </a:rPr>
              <a:t>.</a:t>
            </a:r>
            <a:endParaRPr lang="en-US" sz="1872" dirty="0"/>
          </a:p>
        </p:txBody>
      </p:sp>
      <p:sp>
        <p:nvSpPr>
          <p:cNvPr id="7" name="Text 3"/>
          <p:cNvSpPr/>
          <p:nvPr/>
        </p:nvSpPr>
        <p:spPr>
          <a:xfrm>
            <a:off x="402336" y="1129284"/>
            <a:ext cx="2355723" cy="32918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160" kern="0" spc="-65">
                <a:solidFill>
                  <a:srgbClr val="323232"/>
                </a:solidFill>
                <a:latin typeface="NanumSquareEB" pitchFamily="34" charset="0"/>
                <a:ea typeface="NanumSquareEB" pitchFamily="34" charset="-122"/>
                <a:cs typeface="NanumSquareEB" pitchFamily="34" charset="-120"/>
              </a:rPr>
              <a:t>프로젝트 계획</a:t>
            </a:r>
            <a:endParaRPr lang="en-US" sz="2160"/>
          </a:p>
        </p:txBody>
      </p:sp>
      <p:sp>
        <p:nvSpPr>
          <p:cNvPr id="8" name="Text 4"/>
          <p:cNvSpPr/>
          <p:nvPr/>
        </p:nvSpPr>
        <p:spPr>
          <a:xfrm>
            <a:off x="3739896" y="1239012"/>
            <a:ext cx="3739753" cy="373047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448" kern="0" spc="-98">
                <a:solidFill>
                  <a:srgbClr val="323232"/>
                </a:solidFill>
                <a:latin typeface="NanumSquareEB" pitchFamily="34" charset="0"/>
                <a:ea typeface="NanumSquareEB" pitchFamily="34" charset="-122"/>
                <a:cs typeface="NanumSquareEB" pitchFamily="34" charset="-120"/>
              </a:rPr>
              <a:t>프로젝트 일정계획</a:t>
            </a:r>
            <a:endParaRPr lang="en-US" sz="2448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1439" y="333756"/>
            <a:ext cx="2148840" cy="3063240"/>
          </a:xfrm>
          <a:prstGeom prst="rect">
            <a:avLst/>
          </a:prstGeom>
        </p:spPr>
      </p:pic>
      <p:pic>
        <p:nvPicPr>
          <p:cNvPr id="11" name="Image 4" descr="preencoded.pn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95742" y="1111710"/>
            <a:ext cx="731520" cy="678228"/>
          </a:xfrm>
          <a:prstGeom prst="rect">
            <a:avLst/>
          </a:prstGeom>
        </p:spPr>
      </p:pic>
      <p:pic>
        <p:nvPicPr>
          <p:cNvPr id="13" name="Image 6" descr="preencoded.png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24017" y="6418374"/>
            <a:ext cx="716232" cy="1031129"/>
          </a:xfrm>
          <a:prstGeom prst="rect">
            <a:avLst/>
          </a:prstGeom>
        </p:spPr>
      </p:pic>
      <p:pic>
        <p:nvPicPr>
          <p:cNvPr id="14" name="Image 7" descr="preencoded.png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76949" y="6810566"/>
            <a:ext cx="546926" cy="638937"/>
          </a:xfrm>
          <a:prstGeom prst="rect">
            <a:avLst/>
          </a:prstGeom>
        </p:spPr>
      </p:pic>
      <p:pic>
        <p:nvPicPr>
          <p:cNvPr id="15" name="Image 8" descr="preencoded.png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229600"/>
            <a:ext cx="11704320" cy="548640"/>
          </a:xfrm>
          <a:prstGeom prst="rect">
            <a:avLst/>
          </a:prstGeom>
        </p:spPr>
      </p:pic>
      <p:pic>
        <p:nvPicPr>
          <p:cNvPr id="16" name="그림 15">
            <a:extLst>
              <a:ext uri="{FF2B5EF4-FFF2-40B4-BE49-F238E27FC236}">
                <a16:creationId xmlns:a16="http://schemas.microsoft.com/office/drawing/2014/main" id="{B5D2D19A-E8C1-41EC-9D07-EF4C310F990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006356" y="7899905"/>
            <a:ext cx="3516585" cy="639162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1704320" cy="877824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005840" y="-4572"/>
            <a:ext cx="13716000" cy="9701784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393192" y="306324"/>
            <a:ext cx="5071491" cy="252317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1656">
                <a:solidFill>
                  <a:srgbClr val="323232"/>
                </a:solidFill>
                <a:latin typeface="NanumSquareEB" pitchFamily="34" charset="0"/>
                <a:ea typeface="NanumSquareEB" pitchFamily="34" charset="-122"/>
                <a:cs typeface="NanumSquareEB" pitchFamily="34" charset="-120"/>
              </a:rPr>
              <a:t>3. 소제목</a:t>
            </a:r>
            <a:endParaRPr lang="en-US" sz="1656"/>
          </a:p>
        </p:txBody>
      </p:sp>
      <p:sp>
        <p:nvSpPr>
          <p:cNvPr id="5" name="Text 1"/>
          <p:cNvSpPr/>
          <p:nvPr/>
        </p:nvSpPr>
        <p:spPr>
          <a:xfrm>
            <a:off x="8385048" y="306324"/>
            <a:ext cx="2917079" cy="252317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656">
                <a:solidFill>
                  <a:srgbClr val="323232"/>
                </a:solidFill>
                <a:latin typeface="NanumSquareEB" pitchFamily="34" charset="0"/>
                <a:ea typeface="NanumSquareEB" pitchFamily="34" charset="-122"/>
                <a:cs typeface="NanumSquareEB" pitchFamily="34" charset="-120"/>
              </a:rPr>
              <a:t>페이지 번호</a:t>
            </a:r>
            <a:endParaRPr lang="en-US" sz="1656"/>
          </a:p>
        </p:txBody>
      </p:sp>
      <p:sp>
        <p:nvSpPr>
          <p:cNvPr id="6" name="Text 2"/>
          <p:cNvSpPr/>
          <p:nvPr/>
        </p:nvSpPr>
        <p:spPr>
          <a:xfrm>
            <a:off x="402336" y="1129284"/>
            <a:ext cx="2355723" cy="329184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160" kern="0" spc="-65">
                <a:solidFill>
                  <a:srgbClr val="323232"/>
                </a:solidFill>
                <a:latin typeface="NanumSquareEB" pitchFamily="34" charset="0"/>
                <a:ea typeface="NanumSquareEB" pitchFamily="34" charset="-122"/>
                <a:cs typeface="NanumSquareEB" pitchFamily="34" charset="-120"/>
              </a:rPr>
              <a:t>프로젝트 계획</a:t>
            </a:r>
            <a:endParaRPr lang="en-US" sz="2160"/>
          </a:p>
        </p:txBody>
      </p:sp>
      <p:sp>
        <p:nvSpPr>
          <p:cNvPr id="7" name="Text 3"/>
          <p:cNvSpPr/>
          <p:nvPr/>
        </p:nvSpPr>
        <p:spPr>
          <a:xfrm>
            <a:off x="3739896" y="1239012"/>
            <a:ext cx="3739753" cy="373047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448" kern="0" spc="-98">
                <a:solidFill>
                  <a:srgbClr val="323232"/>
                </a:solidFill>
                <a:latin typeface="NanumSquareEB" pitchFamily="34" charset="0"/>
                <a:ea typeface="NanumSquareEB" pitchFamily="34" charset="-122"/>
                <a:cs typeface="NanumSquareEB" pitchFamily="34" charset="-120"/>
              </a:rPr>
              <a:t>프로젝트 추후 계획</a:t>
            </a:r>
            <a:endParaRPr lang="en-US" sz="2448"/>
          </a:p>
        </p:txBody>
      </p:sp>
      <p:pic>
        <p:nvPicPr>
          <p:cNvPr id="8" name="Image 2" descr="preencoded.png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71439" y="333756"/>
            <a:ext cx="2148840" cy="3063240"/>
          </a:xfrm>
          <a:prstGeom prst="rect">
            <a:avLst/>
          </a:prstGeom>
        </p:spPr>
      </p:pic>
      <p:pic>
        <p:nvPicPr>
          <p:cNvPr id="9" name="Image 3" descr="preencoded.pn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95742" y="1111710"/>
            <a:ext cx="731520" cy="678228"/>
          </a:xfrm>
          <a:prstGeom prst="rect">
            <a:avLst/>
          </a:prstGeom>
        </p:spPr>
      </p:pic>
      <p:pic>
        <p:nvPicPr>
          <p:cNvPr id="11" name="Image 5" descr="preencoded.png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24017" y="6418374"/>
            <a:ext cx="716232" cy="1031129"/>
          </a:xfrm>
          <a:prstGeom prst="rect">
            <a:avLst/>
          </a:prstGeom>
        </p:spPr>
      </p:pic>
      <p:pic>
        <p:nvPicPr>
          <p:cNvPr id="12" name="Image 6" descr="preencoded.png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76949" y="6810566"/>
            <a:ext cx="546926" cy="638937"/>
          </a:xfrm>
          <a:prstGeom prst="rect">
            <a:avLst/>
          </a:prstGeom>
        </p:spPr>
      </p:pic>
      <p:sp>
        <p:nvSpPr>
          <p:cNvPr id="13" name="Text 4"/>
          <p:cNvSpPr/>
          <p:nvPr/>
        </p:nvSpPr>
        <p:spPr>
          <a:xfrm>
            <a:off x="3258550" y="3882485"/>
            <a:ext cx="8207883" cy="332756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72" kern="0" spc="-94">
                <a:solidFill>
                  <a:srgbClr val="323232"/>
                </a:solidFill>
                <a:latin typeface="NanumSquareR" pitchFamily="34" charset="0"/>
                <a:ea typeface="NanumSquareR" pitchFamily="34" charset="-122"/>
                <a:cs typeface="NanumSquareR" pitchFamily="34" charset="-120"/>
              </a:rPr>
              <a:t>프로젝트가 종료된 후(12월 이후)의 계획에 대해 작성해주세요.</a:t>
            </a:r>
            <a:endParaRPr lang="en-US" sz="1872"/>
          </a:p>
        </p:txBody>
      </p:sp>
      <p:sp>
        <p:nvSpPr>
          <p:cNvPr id="14" name="Text 5"/>
          <p:cNvSpPr/>
          <p:nvPr/>
        </p:nvSpPr>
        <p:spPr>
          <a:xfrm>
            <a:off x="5102638" y="4398836"/>
            <a:ext cx="4519708" cy="23317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24">
                <a:solidFill>
                  <a:srgbClr val="777777"/>
                </a:solidFill>
                <a:latin typeface="NotoSansKRSC-Regular" pitchFamily="34" charset="0"/>
                <a:ea typeface="NotoSansKRSC-Regular" pitchFamily="34" charset="-122"/>
                <a:cs typeface="NotoSansKRSC-Regular" pitchFamily="34" charset="-120"/>
              </a:rPr>
              <a:t>제안서의 모든 템플릿 부분은 자유롭게 꾸미거나 수정이 가능합니다.</a:t>
            </a:r>
            <a:endParaRPr lang="en-US" sz="1224"/>
          </a:p>
        </p:txBody>
      </p:sp>
      <p:sp>
        <p:nvSpPr>
          <p:cNvPr id="15" name="Text 6"/>
          <p:cNvSpPr/>
          <p:nvPr/>
        </p:nvSpPr>
        <p:spPr>
          <a:xfrm>
            <a:off x="5102638" y="4632008"/>
            <a:ext cx="4519708" cy="23317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24">
                <a:solidFill>
                  <a:srgbClr val="777777"/>
                </a:solidFill>
                <a:latin typeface="NotoSansKRSC-Regular" pitchFamily="34" charset="0"/>
                <a:ea typeface="NotoSansKRSC-Regular" pitchFamily="34" charset="-122"/>
                <a:cs typeface="NotoSansKRSC-Regular" pitchFamily="34" charset="-120"/>
              </a:rPr>
              <a:t>본 양식은 어디까지나 필수 내용을 안내드리기 위한 양식입니다. </a:t>
            </a:r>
            <a:endParaRPr lang="en-US" sz="1224"/>
          </a:p>
        </p:txBody>
      </p:sp>
      <p:sp>
        <p:nvSpPr>
          <p:cNvPr id="16" name="Text 7"/>
          <p:cNvSpPr/>
          <p:nvPr/>
        </p:nvSpPr>
        <p:spPr>
          <a:xfrm>
            <a:off x="5102638" y="4865180"/>
            <a:ext cx="4519708" cy="233172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24">
                <a:solidFill>
                  <a:srgbClr val="777777"/>
                </a:solidFill>
                <a:latin typeface="NotoSansKRSC-Regular" pitchFamily="34" charset="0"/>
                <a:ea typeface="NotoSansKRSC-Regular" pitchFamily="34" charset="-122"/>
                <a:cs typeface="NotoSansKRSC-Regular" pitchFamily="34" charset="-120"/>
              </a:rPr>
              <a:t>(해당글은 제출 시에는 삭제해주세요.)</a:t>
            </a:r>
            <a:endParaRPr lang="en-US" sz="1224"/>
          </a:p>
        </p:txBody>
      </p:sp>
      <p:sp>
        <p:nvSpPr>
          <p:cNvPr id="17" name="Text 8"/>
          <p:cNvSpPr/>
          <p:nvPr/>
        </p:nvSpPr>
        <p:spPr>
          <a:xfrm>
            <a:off x="5103352" y="3000804"/>
            <a:ext cx="4518279" cy="373047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448" kern="0" spc="-98">
                <a:solidFill>
                  <a:srgbClr val="323232"/>
                </a:solidFill>
                <a:latin typeface="NanumSquareEB" pitchFamily="34" charset="0"/>
                <a:ea typeface="NanumSquareEB" pitchFamily="34" charset="-122"/>
                <a:cs typeface="NanumSquareEB" pitchFamily="34" charset="-120"/>
              </a:rPr>
              <a:t>간략하게 작성해주세요.</a:t>
            </a:r>
            <a:endParaRPr lang="en-US" sz="2448"/>
          </a:p>
        </p:txBody>
      </p:sp>
      <p:pic>
        <p:nvPicPr>
          <p:cNvPr id="18" name="Image 7" descr="preencoded.png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229600"/>
            <a:ext cx="11704320" cy="548640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569D2D40-37C2-41F0-AA43-B5574E20E18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006356" y="7899905"/>
            <a:ext cx="3516585" cy="639162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1704320" cy="877824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2336" y="466344"/>
            <a:ext cx="10899648" cy="7132320"/>
          </a:xfrm>
          <a:prstGeom prst="rect">
            <a:avLst/>
          </a:prstGeom>
        </p:spPr>
      </p:pic>
      <p:sp>
        <p:nvSpPr>
          <p:cNvPr id="4" name="Text 0"/>
          <p:cNvSpPr/>
          <p:nvPr/>
        </p:nvSpPr>
        <p:spPr>
          <a:xfrm>
            <a:off x="1735446" y="3748468"/>
            <a:ext cx="8233142" cy="841248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5760" dirty="0" err="1">
                <a:solidFill>
                  <a:srgbClr val="323232"/>
                </a:solidFill>
                <a:latin typeface="SDMangoGdGothicTTF" pitchFamily="34" charset="0"/>
                <a:ea typeface="SDMangoGdGothicTTF" pitchFamily="34" charset="-122"/>
                <a:cs typeface="SDMangoGdGothicTTF" pitchFamily="34" charset="-120"/>
              </a:rPr>
              <a:t>성남시청소년</a:t>
            </a:r>
            <a:r>
              <a:rPr lang="ko-KR" altLang="en-US" sz="5760" dirty="0">
                <a:solidFill>
                  <a:srgbClr val="323232"/>
                </a:solidFill>
                <a:latin typeface="SDMangoGdGothicTTF" pitchFamily="34" charset="0"/>
                <a:ea typeface="SDMangoGdGothicTTF" pitchFamily="34" charset="-122"/>
                <a:cs typeface="SDMangoGdGothicTTF" pitchFamily="34" charset="-120"/>
              </a:rPr>
              <a:t>청년</a:t>
            </a:r>
            <a:r>
              <a:rPr lang="en-US" sz="5760" dirty="0" err="1">
                <a:solidFill>
                  <a:srgbClr val="323232"/>
                </a:solidFill>
                <a:latin typeface="SDMangoGdGothicTTF" pitchFamily="34" charset="0"/>
                <a:ea typeface="SDMangoGdGothicTTF" pitchFamily="34" charset="-122"/>
                <a:cs typeface="SDMangoGdGothicTTF" pitchFamily="34" charset="-120"/>
              </a:rPr>
              <a:t>재단</a:t>
            </a:r>
            <a:r>
              <a:rPr lang="ko-KR" altLang="en-US" sz="5760" dirty="0">
                <a:solidFill>
                  <a:srgbClr val="323232"/>
                </a:solidFill>
                <a:latin typeface="SDMangoGdGothicTTF" pitchFamily="34" charset="0"/>
                <a:ea typeface="SDMangoGdGothicTTF" pitchFamily="34" charset="-122"/>
                <a:cs typeface="SDMangoGdGothicTTF" pitchFamily="34" charset="-120"/>
              </a:rPr>
              <a:t>은</a:t>
            </a:r>
            <a:endParaRPr lang="en-US" altLang="ko-KR" sz="5760" dirty="0">
              <a:solidFill>
                <a:srgbClr val="323232"/>
              </a:solidFill>
              <a:latin typeface="SDMangoGdGothicTTF" pitchFamily="34" charset="0"/>
              <a:ea typeface="SDMangoGdGothicTTF" pitchFamily="34" charset="-122"/>
              <a:cs typeface="SDMangoGdGothicTTF" pitchFamily="34" charset="-120"/>
            </a:endParaRPr>
          </a:p>
          <a:p>
            <a:pPr marL="0" indent="0" algn="ctr">
              <a:buNone/>
            </a:pPr>
            <a:r>
              <a:rPr lang="ko-KR" altLang="en-US" sz="5760" dirty="0">
                <a:solidFill>
                  <a:srgbClr val="323232"/>
                </a:solidFill>
                <a:latin typeface="SDMangoGdGothicTTF" pitchFamily="34" charset="0"/>
                <a:ea typeface="SDMangoGdGothicTTF" pitchFamily="34" charset="-122"/>
                <a:cs typeface="SDMangoGdGothicTTF" pitchFamily="34" charset="-120"/>
              </a:rPr>
              <a:t>청년 여러분의 꿈을 </a:t>
            </a:r>
            <a:endParaRPr lang="en-US" altLang="ko-KR" sz="5760" dirty="0">
              <a:solidFill>
                <a:srgbClr val="323232"/>
              </a:solidFill>
              <a:latin typeface="SDMangoGdGothicTTF" pitchFamily="34" charset="0"/>
              <a:ea typeface="SDMangoGdGothicTTF" pitchFamily="34" charset="-122"/>
              <a:cs typeface="SDMangoGdGothicTTF" pitchFamily="34" charset="-120"/>
            </a:endParaRPr>
          </a:p>
          <a:p>
            <a:pPr marL="0" indent="0" algn="ctr">
              <a:buNone/>
            </a:pPr>
            <a:r>
              <a:rPr lang="ko-KR" altLang="en-US" sz="5760" dirty="0">
                <a:solidFill>
                  <a:srgbClr val="323232"/>
                </a:solidFill>
                <a:latin typeface="SDMangoGdGothicTTF" pitchFamily="34" charset="0"/>
                <a:ea typeface="SDMangoGdGothicTTF" pitchFamily="34" charset="-122"/>
                <a:cs typeface="SDMangoGdGothicTTF" pitchFamily="34" charset="-120"/>
              </a:rPr>
              <a:t>응원합니다</a:t>
            </a:r>
            <a:r>
              <a:rPr lang="en-US" altLang="ko-KR" sz="5760" dirty="0">
                <a:solidFill>
                  <a:srgbClr val="323232"/>
                </a:solidFill>
                <a:latin typeface="SDMangoGdGothicTTF" pitchFamily="34" charset="0"/>
                <a:ea typeface="SDMangoGdGothicTTF" pitchFamily="34" charset="-122"/>
                <a:cs typeface="SDMangoGdGothicTTF" pitchFamily="34" charset="-120"/>
              </a:rPr>
              <a:t>. </a:t>
            </a:r>
          </a:p>
          <a:p>
            <a:pPr marL="0" indent="0" algn="ctr">
              <a:buNone/>
            </a:pPr>
            <a:r>
              <a:rPr lang="en-US" sz="5760" dirty="0">
                <a:solidFill>
                  <a:srgbClr val="323232"/>
                </a:solidFill>
                <a:latin typeface="SDMangoGdGothicTTF" pitchFamily="34" charset="0"/>
                <a:ea typeface="SDMangoGdGothicTTF" pitchFamily="34" charset="-122"/>
                <a:cs typeface="SDMangoGdGothicTTF" pitchFamily="34" charset="-120"/>
              </a:rPr>
              <a:t> </a:t>
            </a:r>
            <a:endParaRPr lang="en-US" sz="5760" dirty="0"/>
          </a:p>
        </p:txBody>
      </p:sp>
      <p:sp>
        <p:nvSpPr>
          <p:cNvPr id="8" name="Text 4"/>
          <p:cNvSpPr/>
          <p:nvPr/>
        </p:nvSpPr>
        <p:spPr>
          <a:xfrm>
            <a:off x="3845052" y="5927455"/>
            <a:ext cx="4014216" cy="320897"/>
          </a:xfrm>
          <a:prstGeom prst="rect">
            <a:avLst/>
          </a:prstGeom>
          <a:noFill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endParaRPr lang="en-US" sz="1872"/>
          </a:p>
        </p:txBody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19856" y="5582841"/>
            <a:ext cx="4864608" cy="9144"/>
          </a:xfrm>
          <a:prstGeom prst="rect">
            <a:avLst/>
          </a:prstGeom>
        </p:spPr>
      </p:pic>
      <p:pic>
        <p:nvPicPr>
          <p:cNvPr id="11" name="Image 4" descr="preencoded.png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24017" y="6418374"/>
            <a:ext cx="716232" cy="1031129"/>
          </a:xfrm>
          <a:prstGeom prst="rect">
            <a:avLst/>
          </a:prstGeom>
        </p:spPr>
      </p:pic>
      <p:pic>
        <p:nvPicPr>
          <p:cNvPr id="12" name="Image 5" descr="preencoded.png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76949" y="6810566"/>
            <a:ext cx="546926" cy="638937"/>
          </a:xfrm>
          <a:prstGeom prst="rect">
            <a:avLst/>
          </a:prstGeom>
        </p:spPr>
      </p:pic>
      <p:pic>
        <p:nvPicPr>
          <p:cNvPr id="13" name="Image 6" descr="preencoded.png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8229600"/>
            <a:ext cx="11704320" cy="548640"/>
          </a:xfrm>
          <a:prstGeom prst="rect">
            <a:avLst/>
          </a:prstGeom>
        </p:spPr>
      </p:pic>
      <p:pic>
        <p:nvPicPr>
          <p:cNvPr id="14" name="그림 13">
            <a:extLst>
              <a:ext uri="{FF2B5EF4-FFF2-40B4-BE49-F238E27FC236}">
                <a16:creationId xmlns:a16="http://schemas.microsoft.com/office/drawing/2014/main" id="{972B3049-5D7F-4A14-B78F-E0BBC23DB7D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006356" y="7899905"/>
            <a:ext cx="3516585" cy="639162"/>
          </a:xfrm>
          <a:prstGeom prst="rect">
            <a:avLst/>
          </a:prstGeom>
        </p:spPr>
      </p:pic>
    </p:spTree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3.1.32"/>
  <p:tag name="AS_OS" val="Microsoft Windows NT 10.0.19045.0"/>
  <p:tag name="AS_RELEASE_DATE" val="2023.12.14"/>
  <p:tag name="AS_TITLE" val="Aspose.Slides for .NET Standard 2.0"/>
  <p:tag name="AS_VERSION" val="23.12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Calibri Light" panose="020F0302020204030204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Calibri" panose="020F0502020204030204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Calibri Light" panose="020F0302020204030204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Calibri" panose="020F0502020204030204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598</Words>
  <Application>Microsoft Office PowerPoint</Application>
  <PresentationFormat>사용자 지정</PresentationFormat>
  <Paragraphs>112</Paragraphs>
  <Slides>9</Slides>
  <Notes>9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9</vt:i4>
      </vt:variant>
    </vt:vector>
  </HeadingPairs>
  <TitlesOfParts>
    <vt:vector size="17" baseType="lpstr">
      <vt:lpstr>NotoSansKRSC-Regular</vt:lpstr>
      <vt:lpstr>NanumSquareEB</vt:lpstr>
      <vt:lpstr>Calibri</vt:lpstr>
      <vt:lpstr>NotoSansKRSC-Bold</vt:lpstr>
      <vt:lpstr>Arial</vt:lpstr>
      <vt:lpstr>NanumSquareR</vt:lpstr>
      <vt:lpstr>SDMangoGdGothicTTF</vt:lpstr>
      <vt:lpstr>Office Theme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mangoboard.net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와플 1기 제안서(PPT) 양식</dc:title>
  <dc:subject>Presentation</dc:subject>
  <dc:creator>mangoboard.net_24478650</dc:creator>
  <cp:lastModifiedBy>SNYOUTH</cp:lastModifiedBy>
  <cp:revision>3</cp:revision>
  <dcterms:created xsi:type="dcterms:W3CDTF">2024-03-05T05:54:33Z</dcterms:created>
  <dcterms:modified xsi:type="dcterms:W3CDTF">2025-03-27T07:38:59Z</dcterms:modified>
</cp:coreProperties>
</file>