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2" r:id="rId1"/>
    <p:sldMasterId id="2147484341" r:id="rId2"/>
  </p:sldMasterIdLst>
  <p:notesMasterIdLst>
    <p:notesMasterId r:id="rId6"/>
  </p:notesMasterIdLst>
  <p:handoutMasterIdLst>
    <p:handoutMasterId r:id="rId7"/>
  </p:handoutMasterIdLst>
  <p:sldIdLst>
    <p:sldId id="5844" r:id="rId3"/>
    <p:sldId id="5846" r:id="rId4"/>
    <p:sldId id="5845" r:id="rId5"/>
  </p:sldIdLst>
  <p:sldSz cx="12192000" cy="6858000"/>
  <p:notesSz cx="6797675" cy="9926638"/>
  <p:custDataLst>
    <p:tags r:id="rId8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391" userDrawn="1">
          <p15:clr>
            <a:srgbClr val="A4A3A4"/>
          </p15:clr>
        </p15:guide>
        <p15:guide id="8" pos="7358" userDrawn="1">
          <p15:clr>
            <a:srgbClr val="A4A3A4"/>
          </p15:clr>
        </p15:guide>
        <p15:guide id="9" pos="3840" userDrawn="1">
          <p15:clr>
            <a:srgbClr val="A4A3A4"/>
          </p15:clr>
        </p15:guide>
        <p15:guide id="11" pos="212" userDrawn="1">
          <p15:clr>
            <a:srgbClr val="A4A3A4"/>
          </p15:clr>
        </p15:guide>
        <p15:guide id="12" orient="horz" pos="4133" userDrawn="1">
          <p15:clr>
            <a:srgbClr val="A4A3A4"/>
          </p15:clr>
        </p15:guide>
        <p15:guide id="13" orient="horz" pos="595" userDrawn="1">
          <p15:clr>
            <a:srgbClr val="A4A3A4"/>
          </p15:clr>
        </p15:guide>
        <p15:guide id="15" orient="horz" pos="2001" userDrawn="1">
          <p15:clr>
            <a:srgbClr val="A4A3A4"/>
          </p15:clr>
        </p15:guide>
        <p15:guide id="16" orient="horz" pos="4201" userDrawn="1">
          <p15:clr>
            <a:srgbClr val="A4A3A4"/>
          </p15:clr>
        </p15:guide>
        <p15:guide id="18" orient="horz" pos="3498" userDrawn="1">
          <p15:clr>
            <a:srgbClr val="A4A3A4"/>
          </p15:clr>
        </p15:guide>
        <p15:guide id="20" orient="horz" pos="4065" userDrawn="1">
          <p15:clr>
            <a:srgbClr val="A4A3A4"/>
          </p15:clr>
        </p15:guide>
        <p15:guide id="21" orient="horz" pos="1366" userDrawn="1">
          <p15:clr>
            <a:srgbClr val="A4A3A4"/>
          </p15:clr>
        </p15:guide>
        <p15:guide id="23" pos="4063" userDrawn="1">
          <p15:clr>
            <a:srgbClr val="A4A3A4"/>
          </p15:clr>
        </p15:guide>
        <p15:guide id="25" pos="1383" userDrawn="1">
          <p15:clr>
            <a:srgbClr val="A4A3A4"/>
          </p15:clr>
        </p15:guide>
        <p15:guide id="26" pos="267" userDrawn="1">
          <p15:clr>
            <a:srgbClr val="A4A3A4"/>
          </p15:clr>
        </p15:guide>
        <p15:guide id="27" orient="horz" pos="1480" userDrawn="1">
          <p15:clr>
            <a:srgbClr val="A4A3A4"/>
          </p15:clr>
        </p15:guide>
        <p15:guide id="29" pos="7385" userDrawn="1">
          <p15:clr>
            <a:srgbClr val="A4A3A4"/>
          </p15:clr>
        </p15:guide>
        <p15:guide id="30" pos="1104" userDrawn="1">
          <p15:clr>
            <a:srgbClr val="A4A3A4"/>
          </p15:clr>
        </p15:guide>
        <p15:guide id="32" pos="322" userDrawn="1">
          <p15:clr>
            <a:srgbClr val="A4A3A4"/>
          </p15:clr>
        </p15:guide>
        <p15:guide id="33" pos="5515" userDrawn="1">
          <p15:clr>
            <a:srgbClr val="A4A3A4"/>
          </p15:clr>
        </p15:guide>
        <p15:guide id="34" pos="7468" userDrawn="1">
          <p15:clr>
            <a:srgbClr val="A4A3A4"/>
          </p15:clr>
        </p15:guide>
        <p15:guide id="35" orient="horz" pos="3339" userDrawn="1">
          <p15:clr>
            <a:srgbClr val="A4A3A4"/>
          </p15:clr>
        </p15:guide>
        <p15:guide id="36" pos="3617" userDrawn="1">
          <p15:clr>
            <a:srgbClr val="A4A3A4"/>
          </p15:clr>
        </p15:guide>
        <p15:guide id="37" orient="horz" pos="1797" userDrawn="1">
          <p15:clr>
            <a:srgbClr val="A4A3A4"/>
          </p15:clr>
        </p15:guide>
        <p15:guide id="38" orient="horz" pos="3407" userDrawn="1">
          <p15:clr>
            <a:srgbClr val="A4A3A4"/>
          </p15:clr>
        </p15:guide>
        <p15:guide id="39" orient="horz" pos="279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FFFFCC"/>
    <a:srgbClr val="F2F2F2"/>
    <a:srgbClr val="FFFFFF"/>
    <a:srgbClr val="F6931E"/>
    <a:srgbClr val="000FA0"/>
    <a:srgbClr val="FFFF99"/>
    <a:srgbClr val="000099"/>
    <a:srgbClr val="0000FF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밝은 스타일 3 - 강조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15" autoAdjust="0"/>
    <p:restoredTop sz="95320" autoAdjust="0"/>
  </p:normalViewPr>
  <p:slideViewPr>
    <p:cSldViewPr snapToObjects="1">
      <p:cViewPr varScale="1">
        <p:scale>
          <a:sx n="110" d="100"/>
          <a:sy n="110" d="100"/>
        </p:scale>
        <p:origin x="1074" y="108"/>
      </p:cViewPr>
      <p:guideLst>
        <p:guide orient="horz" pos="391"/>
        <p:guide pos="7358"/>
        <p:guide pos="3840"/>
        <p:guide pos="212"/>
        <p:guide orient="horz" pos="4133"/>
        <p:guide orient="horz" pos="595"/>
        <p:guide orient="horz" pos="2001"/>
        <p:guide orient="horz" pos="4201"/>
        <p:guide orient="horz" pos="3498"/>
        <p:guide orient="horz" pos="4065"/>
        <p:guide orient="horz" pos="1366"/>
        <p:guide pos="4063"/>
        <p:guide pos="1383"/>
        <p:guide pos="267"/>
        <p:guide orient="horz" pos="1480"/>
        <p:guide pos="7385"/>
        <p:guide pos="1104"/>
        <p:guide pos="322"/>
        <p:guide pos="5515"/>
        <p:guide pos="7468"/>
        <p:guide orient="horz" pos="3339"/>
        <p:guide pos="3617"/>
        <p:guide orient="horz" pos="1797"/>
        <p:guide orient="horz" pos="3407"/>
        <p:guide orient="horz" pos="2795"/>
      </p:guideLst>
    </p:cSldViewPr>
  </p:slideViewPr>
  <p:outlineViewPr>
    <p:cViewPr>
      <p:scale>
        <a:sx n="33" d="100"/>
        <a:sy n="33" d="100"/>
      </p:scale>
      <p:origin x="0" y="18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notesViewPr>
    <p:cSldViewPr snapToObjects="1">
      <p:cViewPr varScale="1">
        <p:scale>
          <a:sx n="49" d="100"/>
          <a:sy n="49" d="100"/>
        </p:scale>
        <p:origin x="2680" y="64"/>
      </p:cViewPr>
      <p:guideLst>
        <p:guide orient="horz" pos="3127"/>
        <p:guide pos="2141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3" Type="http://schemas.openxmlformats.org/officeDocument/2006/relationships/slide" Target="slides/slide1.xml"/><Relationship Id="rId7" Type="http://schemas.openxmlformats.org/officeDocument/2006/relationships/handoutMaster" Target="handoutMasters/handout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ko-KR" altLang="en-US" dirty="0">
              <a:latin typeface="나눔고딕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33D5BFC1-A092-4009-988B-F2492AA0D6BC}" type="datetimeFigureOut">
              <a:rPr lang="ko-KR" altLang="en-US" smtClean="0">
                <a:latin typeface="나눔고딕"/>
              </a:rPr>
              <a:pPr/>
              <a:t>2025-07-17</a:t>
            </a:fld>
            <a:endParaRPr lang="ko-KR" altLang="en-US" dirty="0">
              <a:latin typeface="나눔고딕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28164"/>
            <a:ext cx="2946400" cy="496887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ko-KR" altLang="en-US" dirty="0">
              <a:latin typeface="나눔고딕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8164"/>
            <a:ext cx="2946400" cy="496887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314D323F-8609-4328-8339-744FA241958E}" type="slidenum">
              <a:rPr lang="ko-KR" altLang="en-US" smtClean="0">
                <a:latin typeface="나눔고딕"/>
              </a:rPr>
              <a:pPr/>
              <a:t>‹#›</a:t>
            </a:fld>
            <a:endParaRPr lang="ko-KR" altLang="en-US" dirty="0">
              <a:latin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5179570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332"/>
          </a:xfrm>
          <a:prstGeom prst="rect">
            <a:avLst/>
          </a:prstGeom>
        </p:spPr>
        <p:txBody>
          <a:bodyPr vert="horz" lIns="91303" tIns="45651" rIns="91303" bIns="45651" rtlCol="0"/>
          <a:lstStyle>
            <a:lvl1pPr algn="l">
              <a:defRPr sz="1200">
                <a:ea typeface="나눔고딕"/>
              </a:defRPr>
            </a:lvl1pPr>
          </a:lstStyle>
          <a:p>
            <a:endParaRPr lang="ko-KR" altLang="en-US" dirty="0">
              <a:latin typeface="나눔고딕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303" tIns="45651" rIns="91303" bIns="45651" rtlCol="0"/>
          <a:lstStyle>
            <a:lvl1pPr algn="r">
              <a:defRPr sz="1200">
                <a:ea typeface="나눔고딕"/>
              </a:defRPr>
            </a:lvl1pPr>
          </a:lstStyle>
          <a:p>
            <a:fld id="{EC1BA96A-503D-4F16-8A2A-91BBD43DFCCB}" type="datetimeFigureOut">
              <a:rPr lang="ko-KR" altLang="en-US" smtClean="0">
                <a:latin typeface="나눔고딕"/>
              </a:rPr>
              <a:pPr/>
              <a:t>2025-07-17</a:t>
            </a:fld>
            <a:endParaRPr lang="ko-KR" altLang="en-US" dirty="0">
              <a:latin typeface="나눔고딕"/>
            </a:endParaRPr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35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03" tIns="45651" rIns="91303" bIns="45651" rtlCol="0" anchor="ctr"/>
          <a:lstStyle/>
          <a:p>
            <a:r>
              <a:rPr lang="ko-KR" altLang="en-US" dirty="0">
                <a:latin typeface="나눔고딕"/>
              </a:rPr>
              <a:t>ㅇ</a:t>
            </a:r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303" tIns="45651" rIns="91303" bIns="45651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585"/>
            <a:ext cx="2945659" cy="496332"/>
          </a:xfrm>
          <a:prstGeom prst="rect">
            <a:avLst/>
          </a:prstGeom>
        </p:spPr>
        <p:txBody>
          <a:bodyPr vert="horz" lIns="91303" tIns="45651" rIns="91303" bIns="45651" rtlCol="0" anchor="b"/>
          <a:lstStyle>
            <a:lvl1pPr algn="l">
              <a:defRPr sz="1200">
                <a:ea typeface="나눔고딕"/>
              </a:defRPr>
            </a:lvl1pPr>
          </a:lstStyle>
          <a:p>
            <a:endParaRPr lang="ko-KR" altLang="en-US" dirty="0">
              <a:latin typeface="나눔고딕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6332"/>
          </a:xfrm>
          <a:prstGeom prst="rect">
            <a:avLst/>
          </a:prstGeom>
        </p:spPr>
        <p:txBody>
          <a:bodyPr vert="horz" lIns="91303" tIns="45651" rIns="91303" bIns="45651" rtlCol="0" anchor="b"/>
          <a:lstStyle>
            <a:lvl1pPr algn="r">
              <a:defRPr sz="1200">
                <a:ea typeface="나눔고딕"/>
              </a:defRPr>
            </a:lvl1pPr>
          </a:lstStyle>
          <a:p>
            <a:fld id="{CD6D0A05-E54D-456D-BA91-B2262AADA201}" type="slidenum">
              <a:rPr lang="ko-KR" altLang="en-US" smtClean="0">
                <a:latin typeface="나눔고딕"/>
              </a:rPr>
              <a:pPr/>
              <a:t>‹#›</a:t>
            </a:fld>
            <a:endParaRPr lang="ko-KR" altLang="en-US" dirty="0">
              <a:latin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3480368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나눔고딕"/>
        <a:ea typeface="나눔고딕"/>
        <a:cs typeface="+mn-cs"/>
        <a:sym typeface="나눔고딕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고딕"/>
        <a:ea typeface="나눔고딕"/>
        <a:cs typeface="+mn-cs"/>
        <a:sym typeface="나눔고딕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고딕"/>
        <a:ea typeface="나눔고딕"/>
        <a:cs typeface="+mn-cs"/>
        <a:sym typeface="나눔고딕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고딕"/>
        <a:ea typeface="나눔고딕"/>
        <a:cs typeface="+mn-cs"/>
        <a:sym typeface="나눔고딕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고딕"/>
        <a:ea typeface="나눔고딕"/>
        <a:cs typeface="+mn-cs"/>
        <a:sym typeface="나눔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Relationship Id="rId5" Type="http://schemas.openxmlformats.org/officeDocument/2006/relationships/image" Target="../media/image4.png"/><Relationship Id="rId4" Type="http://schemas.openxmlformats.org/officeDocument/2006/relationships/image" Target="../media/image1.emf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자 지정 레이아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개체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77295001"/>
              </p:ext>
            </p:extLst>
          </p:nvPr>
        </p:nvGraphicFramePr>
        <p:xfrm>
          <a:off x="2441" y="1621"/>
          <a:ext cx="211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270" imgH="270" progId="">
                  <p:embed/>
                </p:oleObj>
              </mc:Choice>
              <mc:Fallback>
                <p:oleObj name="think-cell Slide" r:id="rId3" imgW="270" imgH="270" progId="">
                  <p:embed/>
                  <p:pic>
                    <p:nvPicPr>
                      <p:cNvPr id="0" name="Picture 3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1" y="1621"/>
                        <a:ext cx="211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그림 6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910" y="638"/>
            <a:ext cx="12196597" cy="6860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49045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사용자 지정 레이아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개체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870481071"/>
              </p:ext>
            </p:extLst>
          </p:nvPr>
        </p:nvGraphicFramePr>
        <p:xfrm>
          <a:off x="2441" y="1621"/>
          <a:ext cx="211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270" imgH="270" progId="">
                  <p:embed/>
                </p:oleObj>
              </mc:Choice>
              <mc:Fallback>
                <p:oleObj name="think-cell Slide" r:id="rId3" imgW="270" imgH="270" progId="">
                  <p:embed/>
                  <p:pic>
                    <p:nvPicPr>
                      <p:cNvPr id="0" name="Picture 3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1" y="1621"/>
                        <a:ext cx="211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그림 2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912" y="-1165"/>
            <a:ext cx="12196594" cy="6860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739912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사용자 지정 레이아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2"/>
          <p:cNvSpPr txBox="1">
            <a:spLocks/>
          </p:cNvSpPr>
          <p:nvPr userDrawn="1"/>
        </p:nvSpPr>
        <p:spPr>
          <a:xfrm>
            <a:off x="11488764" y="6510688"/>
            <a:ext cx="684569" cy="374697"/>
          </a:xfrm>
          <a:prstGeom prst="rect">
            <a:avLst/>
          </a:prstGeom>
        </p:spPr>
        <p:txBody>
          <a:bodyPr vert="horz" lIns="0" tIns="0" rIns="88615" bIns="0" rtlCol="0" anchor="ctr"/>
          <a:lstStyle/>
          <a:p>
            <a:pPr algn="r">
              <a:defRPr/>
            </a:pPr>
            <a:fld id="{C518B652-5059-46A7-89D9-3F882A9610B1}" type="slidenum">
              <a:rPr lang="en-US" altLang="ko-KR" sz="1354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나눔고딕" pitchFamily="50" charset="-127"/>
                <a:ea typeface="나눔고딕" pitchFamily="50" charset="-127"/>
              </a:rPr>
              <a:pPr algn="r">
                <a:defRPr/>
              </a:pPr>
              <a:t>‹#›</a:t>
            </a:fld>
            <a:endParaRPr lang="en-US" altLang="ko-KR" sz="1354" dirty="0">
              <a:solidFill>
                <a:sysClr val="windowText" lastClr="000000">
                  <a:lumMod val="65000"/>
                  <a:lumOff val="35000"/>
                </a:sys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1A9CE5AB-40A1-1986-C783-674AE3CDD600}"/>
              </a:ext>
            </a:extLst>
          </p:cNvPr>
          <p:cNvGrpSpPr/>
          <p:nvPr userDrawn="1"/>
        </p:nvGrpSpPr>
        <p:grpSpPr>
          <a:xfrm>
            <a:off x="11324" y="712174"/>
            <a:ext cx="12191084" cy="72008"/>
            <a:chOff x="0" y="1160748"/>
            <a:chExt cx="12191084" cy="72008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DF39BFE1-9381-1807-AA94-9DF5AD80BEE7}"/>
                </a:ext>
              </a:extLst>
            </p:cNvPr>
            <p:cNvSpPr/>
            <p:nvPr userDrawn="1"/>
          </p:nvSpPr>
          <p:spPr>
            <a:xfrm>
              <a:off x="0" y="1160748"/>
              <a:ext cx="3251684" cy="72008"/>
            </a:xfrm>
            <a:prstGeom prst="rect">
              <a:avLst/>
            </a:prstGeom>
            <a:solidFill>
              <a:srgbClr val="000FA0"/>
            </a:solidFill>
            <a:ln w="6350" cap="flat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3152" tIns="73152" rIns="73152" bIns="731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base" latinLnBrk="0">
                <a:lnSpc>
                  <a:spcPct val="90000"/>
                </a:lnSpc>
                <a:spcBef>
                  <a:spcPts val="900"/>
                </a:spcBef>
              </a:pPr>
              <a:endParaRPr lang="ko-KR" altLang="en-US" sz="1400" b="1" dirty="0">
                <a:solidFill>
                  <a:schemeClr val="tx1"/>
                </a:solidFill>
                <a:latin typeface="나눔고딕"/>
                <a:ea typeface="나눔고딕"/>
                <a:cs typeface="Arial" pitchFamily="34" charset="0"/>
                <a:sym typeface="나눔고딕"/>
              </a:endParaRPr>
            </a:p>
          </p:txBody>
        </p: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79233788-962B-2041-D8CC-402E7F8D8E3A}"/>
                </a:ext>
              </a:extLst>
            </p:cNvPr>
            <p:cNvSpPr/>
            <p:nvPr userDrawn="1"/>
          </p:nvSpPr>
          <p:spPr>
            <a:xfrm>
              <a:off x="3251684" y="1160748"/>
              <a:ext cx="8939400" cy="72008"/>
            </a:xfrm>
            <a:prstGeom prst="rect">
              <a:avLst/>
            </a:prstGeom>
            <a:solidFill>
              <a:srgbClr val="F6931E"/>
            </a:solidFill>
            <a:ln w="6350" cap="flat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3152" tIns="73152" rIns="73152" bIns="731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base" latinLnBrk="0">
                <a:lnSpc>
                  <a:spcPct val="90000"/>
                </a:lnSpc>
                <a:spcBef>
                  <a:spcPts val="900"/>
                </a:spcBef>
              </a:pPr>
              <a:endParaRPr lang="ko-KR" altLang="en-US" sz="1400" b="1" dirty="0">
                <a:solidFill>
                  <a:schemeClr val="tx1"/>
                </a:solidFill>
                <a:latin typeface="나눔고딕"/>
                <a:ea typeface="나눔고딕"/>
                <a:cs typeface="Arial" pitchFamily="34" charset="0"/>
                <a:sym typeface="나눔고딕"/>
              </a:endParaRPr>
            </a:p>
          </p:txBody>
        </p:sp>
      </p:grpSp>
      <p:pic>
        <p:nvPicPr>
          <p:cNvPr id="6" name="Picture 4212" descr="양재R&amp;D 혁신허브">
            <a:extLst>
              <a:ext uri="{FF2B5EF4-FFF2-40B4-BE49-F238E27FC236}">
                <a16:creationId xmlns:a16="http://schemas.microsoft.com/office/drawing/2014/main" id="{47B7F62E-F93C-230B-A7C2-4F0206883E7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5566" y="296652"/>
            <a:ext cx="490964" cy="36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137653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7385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954"/>
            </a:lvl1pPr>
            <a:lvl2pPr marL="562722" indent="0" algn="ctr">
              <a:buNone/>
              <a:defRPr sz="2462"/>
            </a:lvl2pPr>
            <a:lvl3pPr marL="1125444" indent="0" algn="ctr">
              <a:buNone/>
              <a:defRPr sz="2215"/>
            </a:lvl3pPr>
            <a:lvl4pPr marL="1688165" indent="0" algn="ctr">
              <a:buNone/>
              <a:defRPr sz="1969"/>
            </a:lvl4pPr>
            <a:lvl5pPr marL="2250887" indent="0" algn="ctr">
              <a:buNone/>
              <a:defRPr sz="1969"/>
            </a:lvl5pPr>
            <a:lvl6pPr marL="2813609" indent="0" algn="ctr">
              <a:buNone/>
              <a:defRPr sz="1969"/>
            </a:lvl6pPr>
            <a:lvl7pPr marL="3376331" indent="0" algn="ctr">
              <a:buNone/>
              <a:defRPr sz="1969"/>
            </a:lvl7pPr>
            <a:lvl8pPr marL="3939052" indent="0" algn="ctr">
              <a:buNone/>
              <a:defRPr sz="1969"/>
            </a:lvl8pPr>
            <a:lvl9pPr marL="4501774" indent="0" algn="ctr">
              <a:buNone/>
              <a:defRPr sz="1969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FDB77-E8DD-4174-960C-093AC08E83A7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1A7FE-F4B6-4290-971C-2CAB00BF73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4765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FDB77-E8DD-4174-960C-093AC08E83A7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1A7FE-F4B6-4290-971C-2CAB00BF73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1594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2339" y="1709739"/>
            <a:ext cx="10515600" cy="2852737"/>
          </a:xfrm>
        </p:spPr>
        <p:txBody>
          <a:bodyPr anchor="b"/>
          <a:lstStyle>
            <a:lvl1pPr>
              <a:defRPr sz="7385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2339" y="4589464"/>
            <a:ext cx="10515600" cy="1500187"/>
          </a:xfrm>
        </p:spPr>
        <p:txBody>
          <a:bodyPr/>
          <a:lstStyle>
            <a:lvl1pPr marL="0" indent="0">
              <a:buNone/>
              <a:defRPr sz="2954">
                <a:solidFill>
                  <a:schemeClr val="tx1">
                    <a:tint val="75000"/>
                  </a:schemeClr>
                </a:solidFill>
              </a:defRPr>
            </a:lvl1pPr>
            <a:lvl2pPr marL="562722" indent="0">
              <a:buNone/>
              <a:defRPr sz="2462">
                <a:solidFill>
                  <a:schemeClr val="tx1">
                    <a:tint val="75000"/>
                  </a:schemeClr>
                </a:solidFill>
              </a:defRPr>
            </a:lvl2pPr>
            <a:lvl3pPr marL="1125444" indent="0">
              <a:buNone/>
              <a:defRPr sz="2215">
                <a:solidFill>
                  <a:schemeClr val="tx1">
                    <a:tint val="75000"/>
                  </a:schemeClr>
                </a:solidFill>
              </a:defRPr>
            </a:lvl3pPr>
            <a:lvl4pPr marL="1688165" indent="0">
              <a:buNone/>
              <a:defRPr sz="1969">
                <a:solidFill>
                  <a:schemeClr val="tx1">
                    <a:tint val="75000"/>
                  </a:schemeClr>
                </a:solidFill>
              </a:defRPr>
            </a:lvl4pPr>
            <a:lvl5pPr marL="2250887" indent="0">
              <a:buNone/>
              <a:defRPr sz="1969">
                <a:solidFill>
                  <a:schemeClr val="tx1">
                    <a:tint val="75000"/>
                  </a:schemeClr>
                </a:solidFill>
              </a:defRPr>
            </a:lvl5pPr>
            <a:lvl6pPr marL="2813609" indent="0">
              <a:buNone/>
              <a:defRPr sz="1969">
                <a:solidFill>
                  <a:schemeClr val="tx1">
                    <a:tint val="75000"/>
                  </a:schemeClr>
                </a:solidFill>
              </a:defRPr>
            </a:lvl6pPr>
            <a:lvl7pPr marL="3376331" indent="0">
              <a:buNone/>
              <a:defRPr sz="1969">
                <a:solidFill>
                  <a:schemeClr val="tx1">
                    <a:tint val="75000"/>
                  </a:schemeClr>
                </a:solidFill>
              </a:defRPr>
            </a:lvl7pPr>
            <a:lvl8pPr marL="3939052" indent="0">
              <a:buNone/>
              <a:defRPr sz="1969">
                <a:solidFill>
                  <a:schemeClr val="tx1">
                    <a:tint val="75000"/>
                  </a:schemeClr>
                </a:solidFill>
              </a:defRPr>
            </a:lvl8pPr>
            <a:lvl9pPr marL="4501774" indent="0">
              <a:buNone/>
              <a:defRPr sz="19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FDB77-E8DD-4174-960C-093AC08E83A7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1A7FE-F4B6-4290-971C-2CAB00BF73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9457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64015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89785" y="1825625"/>
            <a:ext cx="5164016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FDB77-E8DD-4174-960C-093AC08E83A7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1A7FE-F4B6-4290-971C-2CAB00BF73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6922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0154" y="365126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40154" y="1681163"/>
            <a:ext cx="5158154" cy="823912"/>
          </a:xfrm>
        </p:spPr>
        <p:txBody>
          <a:bodyPr anchor="b"/>
          <a:lstStyle>
            <a:lvl1pPr marL="0" indent="0">
              <a:buNone/>
              <a:defRPr sz="2954" b="1"/>
            </a:lvl1pPr>
            <a:lvl2pPr marL="562722" indent="0">
              <a:buNone/>
              <a:defRPr sz="2462" b="1"/>
            </a:lvl2pPr>
            <a:lvl3pPr marL="1125444" indent="0">
              <a:buNone/>
              <a:defRPr sz="2215" b="1"/>
            </a:lvl3pPr>
            <a:lvl4pPr marL="1688165" indent="0">
              <a:buNone/>
              <a:defRPr sz="1969" b="1"/>
            </a:lvl4pPr>
            <a:lvl5pPr marL="2250887" indent="0">
              <a:buNone/>
              <a:defRPr sz="1969" b="1"/>
            </a:lvl5pPr>
            <a:lvl6pPr marL="2813609" indent="0">
              <a:buNone/>
              <a:defRPr sz="1969" b="1"/>
            </a:lvl6pPr>
            <a:lvl7pPr marL="3376331" indent="0">
              <a:buNone/>
              <a:defRPr sz="1969" b="1"/>
            </a:lvl7pPr>
            <a:lvl8pPr marL="3939052" indent="0">
              <a:buNone/>
              <a:defRPr sz="1969" b="1"/>
            </a:lvl8pPr>
            <a:lvl9pPr marL="4501774" indent="0">
              <a:buNone/>
              <a:defRPr sz="1969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40154" y="2505075"/>
            <a:ext cx="5158154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553" cy="823912"/>
          </a:xfrm>
        </p:spPr>
        <p:txBody>
          <a:bodyPr anchor="b"/>
          <a:lstStyle>
            <a:lvl1pPr marL="0" indent="0">
              <a:buNone/>
              <a:defRPr sz="2954" b="1"/>
            </a:lvl1pPr>
            <a:lvl2pPr marL="562722" indent="0">
              <a:buNone/>
              <a:defRPr sz="2462" b="1"/>
            </a:lvl2pPr>
            <a:lvl3pPr marL="1125444" indent="0">
              <a:buNone/>
              <a:defRPr sz="2215" b="1"/>
            </a:lvl3pPr>
            <a:lvl4pPr marL="1688165" indent="0">
              <a:buNone/>
              <a:defRPr sz="1969" b="1"/>
            </a:lvl4pPr>
            <a:lvl5pPr marL="2250887" indent="0">
              <a:buNone/>
              <a:defRPr sz="1969" b="1"/>
            </a:lvl5pPr>
            <a:lvl6pPr marL="2813609" indent="0">
              <a:buNone/>
              <a:defRPr sz="1969" b="1"/>
            </a:lvl6pPr>
            <a:lvl7pPr marL="3376331" indent="0">
              <a:buNone/>
              <a:defRPr sz="1969" b="1"/>
            </a:lvl7pPr>
            <a:lvl8pPr marL="3939052" indent="0">
              <a:buNone/>
              <a:defRPr sz="1969" b="1"/>
            </a:lvl8pPr>
            <a:lvl9pPr marL="4501774" indent="0">
              <a:buNone/>
              <a:defRPr sz="1969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553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FDB77-E8DD-4174-960C-093AC08E83A7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1A7FE-F4B6-4290-971C-2CAB00BF73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3932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FDB77-E8DD-4174-960C-093AC08E83A7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1A7FE-F4B6-4290-971C-2CAB00BF73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3268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FDB77-E8DD-4174-960C-093AC08E83A7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1A7FE-F4B6-4290-971C-2CAB00BF73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7384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0154" y="457200"/>
            <a:ext cx="3931138" cy="1600200"/>
          </a:xfrm>
        </p:spPr>
        <p:txBody>
          <a:bodyPr anchor="b"/>
          <a:lstStyle>
            <a:lvl1pPr>
              <a:defRPr sz="3939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555" y="987426"/>
            <a:ext cx="6172199" cy="4873625"/>
          </a:xfrm>
        </p:spPr>
        <p:txBody>
          <a:bodyPr/>
          <a:lstStyle>
            <a:lvl1pPr>
              <a:defRPr sz="3939"/>
            </a:lvl1pPr>
            <a:lvl2pPr>
              <a:defRPr sz="3446"/>
            </a:lvl2pPr>
            <a:lvl3pPr>
              <a:defRPr sz="2954"/>
            </a:lvl3pPr>
            <a:lvl4pPr>
              <a:defRPr sz="2462"/>
            </a:lvl4pPr>
            <a:lvl5pPr>
              <a:defRPr sz="2462"/>
            </a:lvl5pPr>
            <a:lvl6pPr>
              <a:defRPr sz="2462"/>
            </a:lvl6pPr>
            <a:lvl7pPr>
              <a:defRPr sz="2462"/>
            </a:lvl7pPr>
            <a:lvl8pPr>
              <a:defRPr sz="2462"/>
            </a:lvl8pPr>
            <a:lvl9pPr>
              <a:defRPr sz="2462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40154" y="2057400"/>
            <a:ext cx="3931138" cy="3811588"/>
          </a:xfrm>
        </p:spPr>
        <p:txBody>
          <a:bodyPr/>
          <a:lstStyle>
            <a:lvl1pPr marL="0" indent="0">
              <a:buNone/>
              <a:defRPr sz="1969"/>
            </a:lvl1pPr>
            <a:lvl2pPr marL="562722" indent="0">
              <a:buNone/>
              <a:defRPr sz="1723"/>
            </a:lvl2pPr>
            <a:lvl3pPr marL="1125444" indent="0">
              <a:buNone/>
              <a:defRPr sz="1477"/>
            </a:lvl3pPr>
            <a:lvl4pPr marL="1688165" indent="0">
              <a:buNone/>
              <a:defRPr sz="1231"/>
            </a:lvl4pPr>
            <a:lvl5pPr marL="2250887" indent="0">
              <a:buNone/>
              <a:defRPr sz="1231"/>
            </a:lvl5pPr>
            <a:lvl6pPr marL="2813609" indent="0">
              <a:buNone/>
              <a:defRPr sz="1231"/>
            </a:lvl6pPr>
            <a:lvl7pPr marL="3376331" indent="0">
              <a:buNone/>
              <a:defRPr sz="1231"/>
            </a:lvl7pPr>
            <a:lvl8pPr marL="3939052" indent="0">
              <a:buNone/>
              <a:defRPr sz="1231"/>
            </a:lvl8pPr>
            <a:lvl9pPr marL="4501774" indent="0">
              <a:buNone/>
              <a:defRPr sz="123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FDB77-E8DD-4174-960C-093AC08E83A7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1A7FE-F4B6-4290-971C-2CAB00BF73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9391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40154" y="457200"/>
            <a:ext cx="3931138" cy="1600200"/>
          </a:xfrm>
        </p:spPr>
        <p:txBody>
          <a:bodyPr anchor="b"/>
          <a:lstStyle>
            <a:lvl1pPr>
              <a:defRPr sz="3939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555" y="987426"/>
            <a:ext cx="6172199" cy="4873625"/>
          </a:xfrm>
        </p:spPr>
        <p:txBody>
          <a:bodyPr/>
          <a:lstStyle>
            <a:lvl1pPr marL="0" indent="0">
              <a:buNone/>
              <a:defRPr sz="3939"/>
            </a:lvl1pPr>
            <a:lvl2pPr marL="562722" indent="0">
              <a:buNone/>
              <a:defRPr sz="3446"/>
            </a:lvl2pPr>
            <a:lvl3pPr marL="1125444" indent="0">
              <a:buNone/>
              <a:defRPr sz="2954"/>
            </a:lvl3pPr>
            <a:lvl4pPr marL="1688165" indent="0">
              <a:buNone/>
              <a:defRPr sz="2462"/>
            </a:lvl4pPr>
            <a:lvl5pPr marL="2250887" indent="0">
              <a:buNone/>
              <a:defRPr sz="2462"/>
            </a:lvl5pPr>
            <a:lvl6pPr marL="2813609" indent="0">
              <a:buNone/>
              <a:defRPr sz="2462"/>
            </a:lvl6pPr>
            <a:lvl7pPr marL="3376331" indent="0">
              <a:buNone/>
              <a:defRPr sz="2462"/>
            </a:lvl7pPr>
            <a:lvl8pPr marL="3939052" indent="0">
              <a:buNone/>
              <a:defRPr sz="2462"/>
            </a:lvl8pPr>
            <a:lvl9pPr marL="4501774" indent="0">
              <a:buNone/>
              <a:defRPr sz="2462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40154" y="2057400"/>
            <a:ext cx="3931138" cy="3811588"/>
          </a:xfrm>
        </p:spPr>
        <p:txBody>
          <a:bodyPr/>
          <a:lstStyle>
            <a:lvl1pPr marL="0" indent="0">
              <a:buNone/>
              <a:defRPr sz="1969"/>
            </a:lvl1pPr>
            <a:lvl2pPr marL="562722" indent="0">
              <a:buNone/>
              <a:defRPr sz="1723"/>
            </a:lvl2pPr>
            <a:lvl3pPr marL="1125444" indent="0">
              <a:buNone/>
              <a:defRPr sz="1477"/>
            </a:lvl3pPr>
            <a:lvl4pPr marL="1688165" indent="0">
              <a:buNone/>
              <a:defRPr sz="1231"/>
            </a:lvl4pPr>
            <a:lvl5pPr marL="2250887" indent="0">
              <a:buNone/>
              <a:defRPr sz="1231"/>
            </a:lvl5pPr>
            <a:lvl6pPr marL="2813609" indent="0">
              <a:buNone/>
              <a:defRPr sz="1231"/>
            </a:lvl6pPr>
            <a:lvl7pPr marL="3376331" indent="0">
              <a:buNone/>
              <a:defRPr sz="1231"/>
            </a:lvl7pPr>
            <a:lvl8pPr marL="3939052" indent="0">
              <a:buNone/>
              <a:defRPr sz="1231"/>
            </a:lvl8pPr>
            <a:lvl9pPr marL="4501774" indent="0">
              <a:buNone/>
              <a:defRPr sz="123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FDB77-E8DD-4174-960C-093AC08E83A7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1A7FE-F4B6-4290-971C-2CAB00BF73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11232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FDB77-E8DD-4174-960C-093AC08E83A7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1A7FE-F4B6-4290-971C-2CAB00BF73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5515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1.bin"/><Relationship Id="rId5" Type="http://schemas.openxmlformats.org/officeDocument/2006/relationships/tags" Target="../tags/tag2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개체 7" hidden="1"/>
          <p:cNvGraphicFramePr>
            <a:graphicFrameLocks noChangeAspect="1"/>
          </p:cNvGraphicFramePr>
          <p:nvPr>
            <p:custDataLst>
              <p:tags r:id="rId5"/>
            </p:custDataLst>
            <p:extLst>
              <p:ext uri="{D42A27DB-BD31-4B8C-83A1-F6EECF244321}">
                <p14:modId xmlns:p14="http://schemas.microsoft.com/office/powerpoint/2010/main" val="2396328695"/>
              </p:ext>
            </p:extLst>
          </p:nvPr>
        </p:nvGraphicFramePr>
        <p:xfrm>
          <a:off x="2130" y="1621"/>
          <a:ext cx="1952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6" imgW="270" imgH="270" progId="">
                  <p:embed/>
                </p:oleObj>
              </mc:Choice>
              <mc:Fallback>
                <p:oleObj name="think-cell Slide" r:id="rId6" imgW="270" imgH="270" progId="">
                  <p:embed/>
                  <p:pic>
                    <p:nvPicPr>
                      <p:cNvPr id="0" name="Picture 3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0" y="1621"/>
                        <a:ext cx="1952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614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14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894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77">
                <a:solidFill>
                  <a:schemeClr val="tx1">
                    <a:tint val="75000"/>
                  </a:schemeClr>
                </a:solidFill>
                <a:latin typeface="나눔고딕"/>
                <a:ea typeface="나눔고딕"/>
                <a:sym typeface="나눔고딕"/>
              </a:defRPr>
            </a:lvl1pPr>
          </a:lstStyle>
          <a:p>
            <a:fld id="{51BE08FB-A18B-4859-A6E6-B20CCC533AF2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2025-07-17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18" y="6356894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77">
                <a:solidFill>
                  <a:schemeClr val="tx1">
                    <a:tint val="75000"/>
                  </a:schemeClr>
                </a:solidFill>
                <a:latin typeface="나눔고딕"/>
                <a:ea typeface="나눔고딕"/>
                <a:sym typeface="나눔고딕"/>
              </a:defRPr>
            </a:lvl1pPr>
          </a:lstStyle>
          <a:p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1" y="6356894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77">
                <a:solidFill>
                  <a:schemeClr val="tx1">
                    <a:tint val="75000"/>
                  </a:schemeClr>
                </a:solidFill>
                <a:latin typeface="나눔고딕"/>
                <a:ea typeface="나눔고딕"/>
                <a:sym typeface="나눔고딕"/>
              </a:defRPr>
            </a:lvl1pPr>
          </a:lstStyle>
          <a:p>
            <a:fld id="{2747D207-944B-4363-884F-A02296F6E654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4B208F64-7AD3-F868-5CAF-B304F0BBE42B}"/>
              </a:ext>
            </a:extLst>
          </p:cNvPr>
          <p:cNvGrpSpPr/>
          <p:nvPr userDrawn="1"/>
        </p:nvGrpSpPr>
        <p:grpSpPr>
          <a:xfrm>
            <a:off x="11324" y="712174"/>
            <a:ext cx="12191084" cy="72008"/>
            <a:chOff x="0" y="1160748"/>
            <a:chExt cx="12191084" cy="72008"/>
          </a:xfrm>
        </p:grpSpPr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58899BD8-7048-BA71-F810-DBE54C60B34B}"/>
                </a:ext>
              </a:extLst>
            </p:cNvPr>
            <p:cNvSpPr/>
            <p:nvPr userDrawn="1"/>
          </p:nvSpPr>
          <p:spPr>
            <a:xfrm>
              <a:off x="0" y="1160748"/>
              <a:ext cx="3251684" cy="72008"/>
            </a:xfrm>
            <a:prstGeom prst="rect">
              <a:avLst/>
            </a:prstGeom>
            <a:solidFill>
              <a:srgbClr val="000FA0"/>
            </a:solidFill>
            <a:ln w="6350" cap="flat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3152" tIns="73152" rIns="73152" bIns="731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base" latinLnBrk="0">
                <a:lnSpc>
                  <a:spcPct val="90000"/>
                </a:lnSpc>
                <a:spcBef>
                  <a:spcPts val="900"/>
                </a:spcBef>
              </a:pPr>
              <a:endParaRPr lang="ko-KR" altLang="en-US" sz="1400" b="1" dirty="0">
                <a:solidFill>
                  <a:schemeClr val="tx1"/>
                </a:solidFill>
                <a:latin typeface="나눔고딕"/>
                <a:ea typeface="나눔고딕"/>
                <a:cs typeface="Arial" pitchFamily="34" charset="0"/>
                <a:sym typeface="나눔고딕"/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75FECEF1-B627-F97C-8BA1-00853FCA59DB}"/>
                </a:ext>
              </a:extLst>
            </p:cNvPr>
            <p:cNvSpPr/>
            <p:nvPr userDrawn="1"/>
          </p:nvSpPr>
          <p:spPr>
            <a:xfrm>
              <a:off x="3251684" y="1160748"/>
              <a:ext cx="8939400" cy="72008"/>
            </a:xfrm>
            <a:prstGeom prst="rect">
              <a:avLst/>
            </a:prstGeom>
            <a:solidFill>
              <a:srgbClr val="F6931E"/>
            </a:solidFill>
            <a:ln w="6350" cap="flat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3152" tIns="73152" rIns="73152" bIns="731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base" latinLnBrk="0">
                <a:lnSpc>
                  <a:spcPct val="90000"/>
                </a:lnSpc>
                <a:spcBef>
                  <a:spcPts val="900"/>
                </a:spcBef>
              </a:pPr>
              <a:endParaRPr lang="ko-KR" altLang="en-US" sz="1400" b="1" dirty="0">
                <a:solidFill>
                  <a:schemeClr val="tx1"/>
                </a:solidFill>
                <a:latin typeface="나눔고딕"/>
                <a:ea typeface="나눔고딕"/>
                <a:cs typeface="Arial" pitchFamily="34" charset="0"/>
                <a:sym typeface="나눔고딕"/>
              </a:endParaRPr>
            </a:p>
          </p:txBody>
        </p:sp>
      </p:grpSp>
      <p:pic>
        <p:nvPicPr>
          <p:cNvPr id="13" name="Picture 4212" descr="양재R&amp;D 혁신허브">
            <a:extLst>
              <a:ext uri="{FF2B5EF4-FFF2-40B4-BE49-F238E27FC236}">
                <a16:creationId xmlns:a16="http://schemas.microsoft.com/office/drawing/2014/main" id="{78126592-3339-DE02-308E-C11456B95C9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5566" y="296652"/>
            <a:ext cx="490964" cy="36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33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4371" r:id="rId3"/>
  </p:sldLayoutIdLst>
  <p:transition/>
  <p:hf hdr="0" ftr="0" dt="0"/>
  <p:txStyles>
    <p:titleStyle>
      <a:lvl1pPr algn="ctr" defTabSz="1125444" rtl="0" eaLnBrk="1" latinLnBrk="1" hangingPunct="1">
        <a:spcBef>
          <a:spcPct val="0"/>
        </a:spcBef>
        <a:buNone/>
        <a:defRPr sz="5416" kern="1200">
          <a:solidFill>
            <a:schemeClr val="tx1"/>
          </a:solidFill>
          <a:latin typeface="나눔고딕"/>
          <a:ea typeface="나눔고딕"/>
          <a:cs typeface="+mj-cs"/>
          <a:sym typeface="나눔고딕"/>
        </a:defRPr>
      </a:lvl1pPr>
    </p:titleStyle>
    <p:bodyStyle>
      <a:lvl1pPr marL="422041" indent="-422041" algn="l" defTabSz="1125444" rtl="0" eaLnBrk="1" latinLnBrk="1" hangingPunct="1">
        <a:spcBef>
          <a:spcPct val="20000"/>
        </a:spcBef>
        <a:buFont typeface="Arial" panose="020B0604020202020204" pitchFamily="34" charset="0"/>
        <a:buChar char="•"/>
        <a:defRPr sz="3939" kern="1200">
          <a:solidFill>
            <a:schemeClr val="tx1"/>
          </a:solidFill>
          <a:latin typeface="나눔고딕"/>
          <a:ea typeface="나눔고딕"/>
          <a:cs typeface="+mn-cs"/>
          <a:sym typeface="나눔고딕"/>
        </a:defRPr>
      </a:lvl1pPr>
      <a:lvl2pPr marL="914423" indent="-351701" algn="l" defTabSz="1125444" rtl="0" eaLnBrk="1" latinLnBrk="1" hangingPunct="1">
        <a:spcBef>
          <a:spcPct val="20000"/>
        </a:spcBef>
        <a:buFont typeface="Arial" panose="020B0604020202020204" pitchFamily="34" charset="0"/>
        <a:buChar char="–"/>
        <a:defRPr sz="3446" kern="1200">
          <a:solidFill>
            <a:schemeClr val="tx1"/>
          </a:solidFill>
          <a:latin typeface="나눔고딕"/>
          <a:ea typeface="나눔고딕"/>
          <a:cs typeface="+mn-cs"/>
          <a:sym typeface="나눔고딕"/>
        </a:defRPr>
      </a:lvl2pPr>
      <a:lvl3pPr marL="1406804" indent="-281361" algn="l" defTabSz="1125444" rtl="0" eaLnBrk="1" latinLnBrk="1" hangingPunct="1">
        <a:spcBef>
          <a:spcPct val="20000"/>
        </a:spcBef>
        <a:buFont typeface="Arial" panose="020B0604020202020204" pitchFamily="34" charset="0"/>
        <a:buChar char="•"/>
        <a:defRPr sz="2954" kern="1200">
          <a:solidFill>
            <a:schemeClr val="tx1"/>
          </a:solidFill>
          <a:latin typeface="나눔고딕"/>
          <a:ea typeface="나눔고딕"/>
          <a:cs typeface="+mn-cs"/>
          <a:sym typeface="나눔고딕"/>
        </a:defRPr>
      </a:lvl3pPr>
      <a:lvl4pPr marL="1969526" indent="-281361" algn="l" defTabSz="1125444" rtl="0" eaLnBrk="1" latinLnBrk="1" hangingPunct="1">
        <a:spcBef>
          <a:spcPct val="20000"/>
        </a:spcBef>
        <a:buFont typeface="Arial" panose="020B0604020202020204" pitchFamily="34" charset="0"/>
        <a:buChar char="–"/>
        <a:defRPr sz="2462" kern="1200">
          <a:solidFill>
            <a:schemeClr val="tx1"/>
          </a:solidFill>
          <a:latin typeface="나눔고딕"/>
          <a:ea typeface="나눔고딕"/>
          <a:cs typeface="+mn-cs"/>
          <a:sym typeface="나눔고딕"/>
        </a:defRPr>
      </a:lvl4pPr>
      <a:lvl5pPr marL="2532248" indent="-281361" algn="l" defTabSz="1125444" rtl="0" eaLnBrk="1" latinLnBrk="1" hangingPunct="1">
        <a:spcBef>
          <a:spcPct val="20000"/>
        </a:spcBef>
        <a:buFont typeface="Arial" panose="020B0604020202020204" pitchFamily="34" charset="0"/>
        <a:buChar char="»"/>
        <a:defRPr sz="2462" kern="1200">
          <a:solidFill>
            <a:schemeClr val="tx1"/>
          </a:solidFill>
          <a:latin typeface="나눔고딕"/>
          <a:ea typeface="나눔고딕"/>
          <a:cs typeface="+mn-cs"/>
          <a:sym typeface="나눔고딕"/>
        </a:defRPr>
      </a:lvl5pPr>
      <a:lvl6pPr marL="3094970" indent="-281361" algn="l" defTabSz="1125444" rtl="0" eaLnBrk="1" latinLnBrk="1" hangingPunct="1">
        <a:spcBef>
          <a:spcPct val="20000"/>
        </a:spcBef>
        <a:buFont typeface="Arial" panose="020B0604020202020204" pitchFamily="34" charset="0"/>
        <a:buChar char="•"/>
        <a:defRPr sz="2462" kern="1200">
          <a:solidFill>
            <a:schemeClr val="tx1"/>
          </a:solidFill>
          <a:latin typeface="+mn-lt"/>
          <a:ea typeface="+mn-ea"/>
          <a:cs typeface="+mn-cs"/>
        </a:defRPr>
      </a:lvl6pPr>
      <a:lvl7pPr marL="3657691" indent="-281361" algn="l" defTabSz="1125444" rtl="0" eaLnBrk="1" latinLnBrk="1" hangingPunct="1">
        <a:spcBef>
          <a:spcPct val="20000"/>
        </a:spcBef>
        <a:buFont typeface="Arial" panose="020B0604020202020204" pitchFamily="34" charset="0"/>
        <a:buChar char="•"/>
        <a:defRPr sz="2462" kern="1200">
          <a:solidFill>
            <a:schemeClr val="tx1"/>
          </a:solidFill>
          <a:latin typeface="+mn-lt"/>
          <a:ea typeface="+mn-ea"/>
          <a:cs typeface="+mn-cs"/>
        </a:defRPr>
      </a:lvl7pPr>
      <a:lvl8pPr marL="4220413" indent="-281361" algn="l" defTabSz="1125444" rtl="0" eaLnBrk="1" latinLnBrk="1" hangingPunct="1">
        <a:spcBef>
          <a:spcPct val="20000"/>
        </a:spcBef>
        <a:buFont typeface="Arial" panose="020B0604020202020204" pitchFamily="34" charset="0"/>
        <a:buChar char="•"/>
        <a:defRPr sz="2462" kern="1200">
          <a:solidFill>
            <a:schemeClr val="tx1"/>
          </a:solidFill>
          <a:latin typeface="+mn-lt"/>
          <a:ea typeface="+mn-ea"/>
          <a:cs typeface="+mn-cs"/>
        </a:defRPr>
      </a:lvl8pPr>
      <a:lvl9pPr marL="4783135" indent="-281361" algn="l" defTabSz="1125444" rtl="0" eaLnBrk="1" latinLnBrk="1" hangingPunct="1">
        <a:spcBef>
          <a:spcPct val="20000"/>
        </a:spcBef>
        <a:buFont typeface="Arial" panose="020B0604020202020204" pitchFamily="34" charset="0"/>
        <a:buChar char="•"/>
        <a:defRPr sz="24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1pPr>
      <a:lvl2pPr marL="562722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125444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3pPr>
      <a:lvl4pPr marL="1688165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4pPr>
      <a:lvl5pPr marL="2250887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5pPr>
      <a:lvl6pPr marL="2813609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6pPr>
      <a:lvl7pPr marL="3376331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7pPr>
      <a:lvl8pPr marL="3939052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8pPr>
      <a:lvl9pPr marL="4501774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7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FDB77-E8DD-4174-960C-093AC08E83A7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7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7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1A7FE-F4B6-4290-971C-2CAB00BF735A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4212" descr="양재R&amp;D 혁신허브">
            <a:extLst>
              <a:ext uri="{FF2B5EF4-FFF2-40B4-BE49-F238E27FC236}">
                <a16:creationId xmlns:a16="http://schemas.microsoft.com/office/drawing/2014/main" id="{0247339C-EDA7-9327-002D-6593E654BAE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4614" y="6356894"/>
            <a:ext cx="490964" cy="36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5701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42" r:id="rId1"/>
    <p:sldLayoutId id="2147484343" r:id="rId2"/>
    <p:sldLayoutId id="2147484344" r:id="rId3"/>
    <p:sldLayoutId id="2147484345" r:id="rId4"/>
    <p:sldLayoutId id="2147484346" r:id="rId5"/>
    <p:sldLayoutId id="2147484347" r:id="rId6"/>
    <p:sldLayoutId id="2147484348" r:id="rId7"/>
    <p:sldLayoutId id="2147484349" r:id="rId8"/>
    <p:sldLayoutId id="2147484350" r:id="rId9"/>
    <p:sldLayoutId id="2147484351" r:id="rId10"/>
  </p:sldLayoutIdLst>
  <p:txStyles>
    <p:titleStyle>
      <a:lvl1pPr algn="l" defTabSz="1125444" rtl="0" eaLnBrk="1" latinLnBrk="1" hangingPunct="1">
        <a:lnSpc>
          <a:spcPct val="90000"/>
        </a:lnSpc>
        <a:spcBef>
          <a:spcPct val="0"/>
        </a:spcBef>
        <a:buNone/>
        <a:defRPr sz="541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1361" indent="-281361" algn="l" defTabSz="1125444" rtl="0" eaLnBrk="1" latinLnBrk="1" hangingPunct="1">
        <a:lnSpc>
          <a:spcPct val="90000"/>
        </a:lnSpc>
        <a:spcBef>
          <a:spcPts val="1231"/>
        </a:spcBef>
        <a:buFont typeface="Arial" panose="020B0604020202020204" pitchFamily="34" charset="0"/>
        <a:buChar char="•"/>
        <a:defRPr sz="3446" kern="1200">
          <a:solidFill>
            <a:schemeClr val="tx1"/>
          </a:solidFill>
          <a:latin typeface="+mn-lt"/>
          <a:ea typeface="+mn-ea"/>
          <a:cs typeface="+mn-cs"/>
        </a:defRPr>
      </a:lvl1pPr>
      <a:lvl2pPr marL="844083" indent="-281361" algn="l" defTabSz="1125444" rtl="0" eaLnBrk="1" latinLnBrk="1" hangingPunct="1">
        <a:lnSpc>
          <a:spcPct val="90000"/>
        </a:lnSpc>
        <a:spcBef>
          <a:spcPts val="615"/>
        </a:spcBef>
        <a:buFont typeface="Arial" panose="020B0604020202020204" pitchFamily="34" charset="0"/>
        <a:buChar char="•"/>
        <a:defRPr sz="2954" kern="1200">
          <a:solidFill>
            <a:schemeClr val="tx1"/>
          </a:solidFill>
          <a:latin typeface="+mn-lt"/>
          <a:ea typeface="+mn-ea"/>
          <a:cs typeface="+mn-cs"/>
        </a:defRPr>
      </a:lvl2pPr>
      <a:lvl3pPr marL="1406804" indent="-281361" algn="l" defTabSz="1125444" rtl="0" eaLnBrk="1" latinLnBrk="1" hangingPunct="1">
        <a:lnSpc>
          <a:spcPct val="90000"/>
        </a:lnSpc>
        <a:spcBef>
          <a:spcPts val="615"/>
        </a:spcBef>
        <a:buFont typeface="Arial" panose="020B0604020202020204" pitchFamily="34" charset="0"/>
        <a:buChar char="•"/>
        <a:defRPr sz="2462" kern="1200">
          <a:solidFill>
            <a:schemeClr val="tx1"/>
          </a:solidFill>
          <a:latin typeface="+mn-lt"/>
          <a:ea typeface="+mn-ea"/>
          <a:cs typeface="+mn-cs"/>
        </a:defRPr>
      </a:lvl3pPr>
      <a:lvl4pPr marL="1969526" indent="-281361" algn="l" defTabSz="1125444" rtl="0" eaLnBrk="1" latinLnBrk="1" hangingPunct="1">
        <a:lnSpc>
          <a:spcPct val="90000"/>
        </a:lnSpc>
        <a:spcBef>
          <a:spcPts val="615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4pPr>
      <a:lvl5pPr marL="2532248" indent="-281361" algn="l" defTabSz="1125444" rtl="0" eaLnBrk="1" latinLnBrk="1" hangingPunct="1">
        <a:lnSpc>
          <a:spcPct val="90000"/>
        </a:lnSpc>
        <a:spcBef>
          <a:spcPts val="615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5pPr>
      <a:lvl6pPr marL="3094970" indent="-281361" algn="l" defTabSz="1125444" rtl="0" eaLnBrk="1" latinLnBrk="1" hangingPunct="1">
        <a:lnSpc>
          <a:spcPct val="90000"/>
        </a:lnSpc>
        <a:spcBef>
          <a:spcPts val="615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6pPr>
      <a:lvl7pPr marL="3657691" indent="-281361" algn="l" defTabSz="1125444" rtl="0" eaLnBrk="1" latinLnBrk="1" hangingPunct="1">
        <a:lnSpc>
          <a:spcPct val="90000"/>
        </a:lnSpc>
        <a:spcBef>
          <a:spcPts val="615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7pPr>
      <a:lvl8pPr marL="4220413" indent="-281361" algn="l" defTabSz="1125444" rtl="0" eaLnBrk="1" latinLnBrk="1" hangingPunct="1">
        <a:lnSpc>
          <a:spcPct val="90000"/>
        </a:lnSpc>
        <a:spcBef>
          <a:spcPts val="615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8pPr>
      <a:lvl9pPr marL="4783135" indent="-281361" algn="l" defTabSz="1125444" rtl="0" eaLnBrk="1" latinLnBrk="1" hangingPunct="1">
        <a:lnSpc>
          <a:spcPct val="90000"/>
        </a:lnSpc>
        <a:spcBef>
          <a:spcPts val="615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1pPr>
      <a:lvl2pPr marL="562722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125444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3pPr>
      <a:lvl4pPr marL="1688165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4pPr>
      <a:lvl5pPr marL="2250887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5pPr>
      <a:lvl6pPr marL="2813609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6pPr>
      <a:lvl7pPr marL="3376331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7pPr>
      <a:lvl8pPr marL="3939052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8pPr>
      <a:lvl9pPr marL="4501774" algn="l" defTabSz="1125444" rtl="0" eaLnBrk="1" latinLnBrk="1" hangingPunct="1">
        <a:defRPr sz="22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0268" y="152636"/>
            <a:ext cx="10843573" cy="427973"/>
          </a:xfrm>
          <a:prstGeom prst="rect">
            <a:avLst/>
          </a:prstGeom>
          <a:noFill/>
        </p:spPr>
        <p:txBody>
          <a:bodyPr wrap="square" lIns="0" tIns="58074" rIns="0" bIns="0" rtlCol="0">
            <a:spAutoFit/>
          </a:bodyPr>
          <a:lstStyle>
            <a:defPPr>
              <a:defRPr lang="ko-KR"/>
            </a:defPPr>
            <a:lvl1pPr lvl="0" defTabSz="943719" fontAlgn="auto">
              <a:spcBef>
                <a:spcPts val="0"/>
              </a:spcBef>
              <a:spcAft>
                <a:spcPts val="0"/>
              </a:spcAft>
              <a:defRPr kumimoji="0" sz="2200" b="1">
                <a:solidFill>
                  <a:schemeClr val="tx2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</a:lstStyle>
          <a:p>
            <a:pPr lvl="0">
              <a:defRPr/>
            </a:pPr>
            <a:r>
              <a:rPr lang="ko-KR" altLang="en-US" sz="1600" dirty="0">
                <a:solidFill>
                  <a:srgbClr val="1F497D">
                    <a:lumMod val="50000"/>
                  </a:srgbClr>
                </a:solidFill>
              </a:rPr>
              <a:t>서울 </a:t>
            </a:r>
            <a:r>
              <a:rPr lang="en-US" altLang="ko-KR" sz="1600" dirty="0">
                <a:solidFill>
                  <a:srgbClr val="1F497D">
                    <a:lumMod val="50000"/>
                  </a:srgbClr>
                </a:solidFill>
              </a:rPr>
              <a:t>AI </a:t>
            </a:r>
            <a:r>
              <a:rPr lang="ko-KR" altLang="en-US" sz="1600" dirty="0">
                <a:solidFill>
                  <a:srgbClr val="1F497D">
                    <a:lumMod val="50000"/>
                  </a:srgbClr>
                </a:solidFill>
              </a:rPr>
              <a:t>허브</a:t>
            </a:r>
            <a:r>
              <a:rPr lang="en-US" altLang="ko-KR" sz="2400" dirty="0">
                <a:solidFill>
                  <a:srgbClr val="1F497D">
                    <a:lumMod val="50000"/>
                  </a:srgbClr>
                </a:solidFill>
              </a:rPr>
              <a:t>_2025 AI </a:t>
            </a:r>
            <a:r>
              <a:rPr lang="ko-KR" altLang="en-US" sz="2400" dirty="0">
                <a:solidFill>
                  <a:srgbClr val="1F497D">
                    <a:lumMod val="50000"/>
                  </a:srgbClr>
                </a:solidFill>
              </a:rPr>
              <a:t>기업 고성능 컴퓨팅 인프라 지원사업 </a:t>
            </a:r>
            <a:r>
              <a:rPr lang="en-US" altLang="ko-KR" sz="2400" dirty="0">
                <a:solidFill>
                  <a:srgbClr val="1F497D">
                    <a:lumMod val="50000"/>
                  </a:srgbClr>
                </a:solidFill>
              </a:rPr>
              <a:t>2</a:t>
            </a:r>
            <a:r>
              <a:rPr lang="ko-KR" altLang="en-US" sz="2400" dirty="0" err="1">
                <a:solidFill>
                  <a:srgbClr val="1F497D">
                    <a:lumMod val="50000"/>
                  </a:srgbClr>
                </a:solidFill>
              </a:rPr>
              <a:t>차모집</a:t>
            </a:r>
            <a:r>
              <a:rPr lang="en-US" altLang="ko-KR" sz="2400" dirty="0">
                <a:solidFill>
                  <a:srgbClr val="1F497D">
                    <a:lumMod val="50000"/>
                  </a:srgbClr>
                </a:solidFill>
              </a:rPr>
              <a:t>_</a:t>
            </a:r>
            <a:r>
              <a:rPr lang="ko-KR" altLang="en-US" sz="2400" dirty="0">
                <a:solidFill>
                  <a:srgbClr val="1F497D">
                    <a:lumMod val="50000"/>
                  </a:srgbClr>
                </a:solidFill>
              </a:rPr>
              <a:t>사업계획서</a:t>
            </a:r>
            <a:endParaRPr lang="ko-KR" altLang="en-US" sz="2000" dirty="0">
              <a:solidFill>
                <a:schemeClr val="tx1"/>
              </a:solidFill>
            </a:endParaRPr>
          </a:p>
        </p:txBody>
      </p:sp>
      <p:graphicFrame>
        <p:nvGraphicFramePr>
          <p:cNvPr id="108" name="표 10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6434849"/>
              </p:ext>
            </p:extLst>
          </p:nvPr>
        </p:nvGraphicFramePr>
        <p:xfrm>
          <a:off x="330268" y="1016733"/>
          <a:ext cx="11414167" cy="5472609"/>
        </p:xfrm>
        <a:graphic>
          <a:graphicData uri="http://schemas.openxmlformats.org/drawingml/2006/table">
            <a:tbl>
              <a:tblPr/>
              <a:tblGrid>
                <a:gridCol w="21958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1608">
                  <a:extLst>
                    <a:ext uri="{9D8B030D-6E8A-4147-A177-3AD203B41FA5}">
                      <a16:colId xmlns:a16="http://schemas.microsoft.com/office/drawing/2014/main" val="2510701308"/>
                    </a:ext>
                  </a:extLst>
                </a:gridCol>
                <a:gridCol w="1074244">
                  <a:extLst>
                    <a:ext uri="{9D8B030D-6E8A-4147-A177-3AD203B41FA5}">
                      <a16:colId xmlns:a16="http://schemas.microsoft.com/office/drawing/2014/main" val="1899143821"/>
                    </a:ext>
                  </a:extLst>
                </a:gridCol>
                <a:gridCol w="401920">
                  <a:extLst>
                    <a:ext uri="{9D8B030D-6E8A-4147-A177-3AD203B41FA5}">
                      <a16:colId xmlns:a16="http://schemas.microsoft.com/office/drawing/2014/main" val="157567756"/>
                    </a:ext>
                  </a:extLst>
                </a:gridCol>
                <a:gridCol w="878994">
                  <a:extLst>
                    <a:ext uri="{9D8B030D-6E8A-4147-A177-3AD203B41FA5}">
                      <a16:colId xmlns:a16="http://schemas.microsoft.com/office/drawing/2014/main" val="4240673408"/>
                    </a:ext>
                  </a:extLst>
                </a:gridCol>
                <a:gridCol w="3811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689039419"/>
                    </a:ext>
                  </a:extLst>
                </a:gridCol>
                <a:gridCol w="236559">
                  <a:extLst>
                    <a:ext uri="{9D8B030D-6E8A-4147-A177-3AD203B41FA5}">
                      <a16:colId xmlns:a16="http://schemas.microsoft.com/office/drawing/2014/main" val="1387943714"/>
                    </a:ext>
                  </a:extLst>
                </a:gridCol>
                <a:gridCol w="956925">
                  <a:extLst>
                    <a:ext uri="{9D8B030D-6E8A-4147-A177-3AD203B41FA5}">
                      <a16:colId xmlns:a16="http://schemas.microsoft.com/office/drawing/2014/main" val="1392464777"/>
                    </a:ext>
                  </a:extLst>
                </a:gridCol>
                <a:gridCol w="282680">
                  <a:extLst>
                    <a:ext uri="{9D8B030D-6E8A-4147-A177-3AD203B41FA5}">
                      <a16:colId xmlns:a16="http://schemas.microsoft.com/office/drawing/2014/main" val="3414389401"/>
                    </a:ext>
                  </a:extLst>
                </a:gridCol>
                <a:gridCol w="674244">
                  <a:extLst>
                    <a:ext uri="{9D8B030D-6E8A-4147-A177-3AD203B41FA5}">
                      <a16:colId xmlns:a16="http://schemas.microsoft.com/office/drawing/2014/main" val="1488459795"/>
                    </a:ext>
                  </a:extLst>
                </a:gridCol>
                <a:gridCol w="657904">
                  <a:extLst>
                    <a:ext uri="{9D8B030D-6E8A-4147-A177-3AD203B41FA5}">
                      <a16:colId xmlns:a16="http://schemas.microsoft.com/office/drawing/2014/main" val="1117243224"/>
                    </a:ext>
                  </a:extLst>
                </a:gridCol>
                <a:gridCol w="1255947">
                  <a:extLst>
                    <a:ext uri="{9D8B030D-6E8A-4147-A177-3AD203B41FA5}">
                      <a16:colId xmlns:a16="http://schemas.microsoft.com/office/drawing/2014/main" val="1276839447"/>
                    </a:ext>
                  </a:extLst>
                </a:gridCol>
              </a:tblGrid>
              <a:tr h="38031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기</a:t>
                      </a:r>
                      <a:r>
                        <a:rPr kumimoji="1" lang="en-US" altLang="ko-KR" sz="15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kumimoji="1" lang="ko-KR" altLang="en-US" sz="15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업 명</a:t>
                      </a:r>
                      <a:endParaRPr kumimoji="1" lang="en-US" altLang="ko-KR" sz="1500" b="1" i="0" u="none" strike="noStrike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400" b="1" i="0" u="none" strike="noStrike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5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신청 </a:t>
                      </a:r>
                      <a:r>
                        <a:rPr kumimoji="1" lang="en-US" altLang="ko-KR" sz="15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Track</a:t>
                      </a:r>
                      <a:endParaRPr kumimoji="1" lang="ko-KR" altLang="en-US" sz="1500" b="1" i="0" u="none" strike="noStrike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81280" indent="0" algn="ctr" defTabSz="1125444" rtl="0" eaLnBrk="1" fontAlgn="base" latinLnBrk="1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i="0" dirty="0">
                          <a:solidFill>
                            <a:schemeClr val="tx1"/>
                          </a:solidFill>
                        </a:rPr>
                        <a:t> (Track 1) </a:t>
                      </a:r>
                      <a:r>
                        <a:rPr lang="ko-KR" altLang="en-US" sz="1400" b="1" i="0" dirty="0">
                          <a:solidFill>
                            <a:schemeClr val="tx1"/>
                          </a:solidFill>
                        </a:rPr>
                        <a:t>모델 개발 지원</a:t>
                      </a:r>
                      <a:endParaRPr lang="ko-KR" altLang="en-US" sz="1200" b="1" i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81280" indent="0" algn="ctr" defTabSz="1125444" rtl="0" eaLnBrk="1" fontAlgn="base" latinLnBrk="1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i="0" dirty="0">
                          <a:solidFill>
                            <a:schemeClr val="tx1"/>
                          </a:solidFill>
                        </a:rPr>
                        <a:t>(Track 2) PoC </a:t>
                      </a:r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</a:rPr>
                        <a:t>지원</a:t>
                      </a:r>
                    </a:p>
                  </a:txBody>
                  <a:tcPr marL="0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63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81280" indent="0" algn="ctr" defTabSz="1125444" rtl="0" eaLnBrk="1" fontAlgn="base" latinLnBrk="1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i="0" dirty="0">
                        <a:solidFill>
                          <a:schemeClr val="accent4"/>
                        </a:solidFill>
                      </a:endParaRPr>
                    </a:p>
                  </a:txBody>
                  <a:tcPr marL="0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81280" indent="0" algn="ctr" defTabSz="1125444" rtl="0" eaLnBrk="1" fontAlgn="base" latinLnBrk="1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i="0" dirty="0">
                        <a:solidFill>
                          <a:schemeClr val="accent4"/>
                        </a:solidFill>
                      </a:endParaRPr>
                    </a:p>
                  </a:txBody>
                  <a:tcPr marL="0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261850851"/>
                  </a:ext>
                </a:extLst>
              </a:tr>
              <a:tr h="5324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사업자등록번호</a:t>
                      </a:r>
                      <a:endParaRPr kumimoji="1" lang="en-US" altLang="ko-KR" sz="1500" b="1" i="0" u="none" strike="noStrike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400" b="1" i="0" u="none" strike="noStrike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500" b="1" i="0" u="none" strike="noStrike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대표자명</a:t>
                      </a:r>
                    </a:p>
                  </a:txBody>
                  <a:tcPr marL="0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81280" indent="0" algn="ctr" defTabSz="1125444" rtl="0" eaLnBrk="1" fontAlgn="base" latinLnBrk="1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i="0" dirty="0">
                        <a:solidFill>
                          <a:schemeClr val="accent4"/>
                        </a:solidFill>
                      </a:endParaRPr>
                    </a:p>
                  </a:txBody>
                  <a:tcPr marL="0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81280" indent="0" algn="ctr" defTabSz="1125444" rtl="0" eaLnBrk="1" fontAlgn="base" latinLnBrk="1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i="0" dirty="0">
                        <a:solidFill>
                          <a:schemeClr val="accent4"/>
                        </a:solidFill>
                      </a:endParaRPr>
                    </a:p>
                  </a:txBody>
                  <a:tcPr marL="0" marR="0" marT="44288" marB="44288" anchor="ctr" horzOverflow="overflow">
                    <a:lnT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전화번호 </a:t>
                      </a:r>
                      <a:r>
                        <a:rPr kumimoji="1" lang="en-US" altLang="ko-KR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/ </a:t>
                      </a:r>
                      <a:r>
                        <a:rPr kumimoji="1" lang="ko-KR" altLang="en-US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이메일</a:t>
                      </a:r>
                    </a:p>
                  </a:txBody>
                  <a:tcPr marL="0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81280" indent="0" algn="ctr" defTabSz="1125444" rtl="0" eaLnBrk="1" fontAlgn="base" latinLnBrk="1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i="0" dirty="0">
                        <a:solidFill>
                          <a:schemeClr val="accent4"/>
                        </a:solidFill>
                      </a:endParaRPr>
                    </a:p>
                  </a:txBody>
                  <a:tcPr marL="0" marR="0" marT="44288" marB="44288" anchor="ctr" horzOverflow="overflow">
                    <a:lnR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5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</a:txBody>
                  <a:tcPr marL="0" marR="0" marT="44288" marB="44288" anchor="ctr" horzOverflow="overflow">
                    <a:lnT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81280" indent="0" algn="ctr" defTabSz="1125444" rtl="0" eaLnBrk="1" fontAlgn="base" latinLnBrk="1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i="0" dirty="0">
                        <a:solidFill>
                          <a:schemeClr val="accent4"/>
                        </a:solidFill>
                      </a:endParaRPr>
                    </a:p>
                  </a:txBody>
                  <a:tcPr marL="0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4345662"/>
                  </a:ext>
                </a:extLst>
              </a:tr>
              <a:tr h="4501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서울시 입주창업지원시설</a:t>
                      </a:r>
                      <a:endParaRPr kumimoji="1" lang="en-US" altLang="ko-KR" sz="15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i="1" dirty="0">
                        <a:solidFill>
                          <a:schemeClr val="accent4"/>
                        </a:solidFill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주소지</a:t>
                      </a: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i="1" dirty="0">
                        <a:solidFill>
                          <a:schemeClr val="accent4"/>
                        </a:solidFill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8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63753175"/>
                  </a:ext>
                </a:extLst>
              </a:tr>
              <a:tr h="4159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과 제 명</a:t>
                      </a:r>
                      <a:endParaRPr kumimoji="1" lang="en-US" altLang="ko-KR" sz="15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1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i="1" dirty="0">
                        <a:solidFill>
                          <a:schemeClr val="accent4"/>
                        </a:solidFill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15065746"/>
                  </a:ext>
                </a:extLst>
              </a:tr>
              <a:tr h="722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사용계획</a:t>
                      </a:r>
                      <a:endParaRPr kumimoji="1" lang="en-US" altLang="ko-KR" sz="15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1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i="1" dirty="0">
                        <a:solidFill>
                          <a:schemeClr val="accent4"/>
                        </a:solidFill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547106854"/>
                  </a:ext>
                </a:extLst>
              </a:tr>
              <a:tr h="2706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필요자원</a:t>
                      </a:r>
                      <a:endParaRPr kumimoji="1" lang="en-US" altLang="ko-KR" sz="15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dirty="0">
                          <a:solidFill>
                            <a:schemeClr val="tx1"/>
                          </a:solidFill>
                        </a:rPr>
                        <a:t>필요 </a:t>
                      </a:r>
                      <a:r>
                        <a:rPr lang="en-US" altLang="ko-KR" sz="1100" b="1" i="0" dirty="0">
                          <a:solidFill>
                            <a:schemeClr val="tx1"/>
                          </a:solidFill>
                        </a:rPr>
                        <a:t>AI </a:t>
                      </a:r>
                      <a:r>
                        <a:rPr lang="ko-KR" altLang="en-US" sz="1100" b="1" i="0" dirty="0">
                          <a:solidFill>
                            <a:schemeClr val="tx1"/>
                          </a:solidFill>
                        </a:rPr>
                        <a:t>가속화기</a:t>
                      </a:r>
                      <a:r>
                        <a:rPr lang="en-US" altLang="ko-KR" sz="1100" b="1" i="0" dirty="0">
                          <a:solidFill>
                            <a:schemeClr val="tx1"/>
                          </a:solidFill>
                        </a:rPr>
                        <a:t>(GPU)</a:t>
                      </a:r>
                      <a:endParaRPr lang="ko-KR" altLang="en-US" sz="1100" b="1" i="0" dirty="0">
                        <a:solidFill>
                          <a:schemeClr val="tx1"/>
                        </a:solidFill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dirty="0">
                          <a:solidFill>
                            <a:schemeClr val="tx1"/>
                          </a:solidFill>
                        </a:rPr>
                        <a:t>필요 메모리</a:t>
                      </a: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>
                          <a:solidFill>
                            <a:schemeClr val="tx1"/>
                          </a:solidFill>
                        </a:rPr>
                        <a:t>필요 스토리지</a:t>
                      </a:r>
                      <a:endParaRPr lang="ko-KR" altLang="en-US" sz="1100" b="1" i="0" dirty="0">
                        <a:solidFill>
                          <a:schemeClr val="tx1"/>
                        </a:solidFill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r>
                        <a:rPr lang="ko-KR" altLang="en-US" sz="1100" b="1" i="0">
                          <a:solidFill>
                            <a:schemeClr val="tx1"/>
                          </a:solidFill>
                        </a:rPr>
                        <a:t>필요 스토리지</a:t>
                      </a:r>
                      <a:endParaRPr lang="ko-KR" altLang="en-US"/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66989651"/>
                  </a:ext>
                </a:extLst>
              </a:tr>
              <a:tr h="6421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dirty="0">
                          <a:solidFill>
                            <a:schemeClr val="tx1"/>
                          </a:solidFill>
                        </a:rPr>
                        <a:t>□ </a:t>
                      </a:r>
                      <a:r>
                        <a:rPr lang="en-US" altLang="ko-KR" sz="1100" b="1" i="0" dirty="0">
                          <a:solidFill>
                            <a:schemeClr val="tx1"/>
                          </a:solidFill>
                        </a:rPr>
                        <a:t>A100 ( 00 </a:t>
                      </a:r>
                      <a:r>
                        <a:rPr lang="ko-KR" altLang="en-US" sz="1100" b="1" i="0" dirty="0">
                          <a:solidFill>
                            <a:schemeClr val="tx1"/>
                          </a:solidFill>
                        </a:rPr>
                        <a:t>장 </a:t>
                      </a:r>
                      <a:r>
                        <a:rPr lang="en-US" altLang="ko-KR" sz="1100" b="1" i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dirty="0">
                          <a:solidFill>
                            <a:schemeClr val="tx1"/>
                          </a:solidFill>
                        </a:rPr>
                        <a:t>□ </a:t>
                      </a:r>
                      <a:r>
                        <a:rPr lang="en-US" altLang="ko-KR" sz="1100" b="1" i="0" dirty="0">
                          <a:solidFill>
                            <a:schemeClr val="tx1"/>
                          </a:solidFill>
                        </a:rPr>
                        <a:t>H100 ( 00 </a:t>
                      </a:r>
                      <a:r>
                        <a:rPr lang="ko-KR" altLang="en-US" sz="1100" b="1" i="0" dirty="0">
                          <a:solidFill>
                            <a:schemeClr val="tx1"/>
                          </a:solidFill>
                        </a:rPr>
                        <a:t>장 </a:t>
                      </a:r>
                      <a:r>
                        <a:rPr lang="en-US" altLang="ko-KR" sz="1100" b="1" i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dirty="0">
                          <a:solidFill>
                            <a:schemeClr val="tx1"/>
                          </a:solidFill>
                        </a:rPr>
                        <a:t>□ 기타 </a:t>
                      </a:r>
                      <a:r>
                        <a:rPr lang="en-US" altLang="ko-KR" sz="1100" b="1" i="0" dirty="0">
                          <a:solidFill>
                            <a:schemeClr val="tx1"/>
                          </a:solidFill>
                        </a:rPr>
                        <a:t>(          )</a:t>
                      </a:r>
                      <a:endParaRPr lang="ko-KR" altLang="en-US" sz="1100" b="1" i="0" dirty="0">
                        <a:solidFill>
                          <a:schemeClr val="tx1"/>
                        </a:solidFill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dirty="0">
                          <a:solidFill>
                            <a:schemeClr val="tx1"/>
                          </a:solidFill>
                        </a:rPr>
                        <a:t>□ </a:t>
                      </a:r>
                      <a:r>
                        <a:rPr lang="en-US" altLang="ko-KR" sz="1100" b="1" i="0" dirty="0">
                          <a:solidFill>
                            <a:schemeClr val="tx1"/>
                          </a:solidFill>
                        </a:rPr>
                        <a:t>128GB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dirty="0">
                          <a:solidFill>
                            <a:schemeClr val="tx1"/>
                          </a:solidFill>
                        </a:rPr>
                        <a:t>□ </a:t>
                      </a:r>
                      <a:r>
                        <a:rPr lang="en-US" altLang="ko-KR" sz="1100" b="1" i="0" dirty="0">
                          <a:solidFill>
                            <a:schemeClr val="tx1"/>
                          </a:solidFill>
                        </a:rPr>
                        <a:t>384GB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dirty="0">
                          <a:solidFill>
                            <a:schemeClr val="tx1"/>
                          </a:solidFill>
                        </a:rPr>
                        <a:t>□ 기타 </a:t>
                      </a:r>
                      <a:r>
                        <a:rPr lang="en-US" altLang="ko-KR" sz="1100" b="1" i="0" dirty="0">
                          <a:solidFill>
                            <a:schemeClr val="tx1"/>
                          </a:solidFill>
                        </a:rPr>
                        <a:t>(          )</a:t>
                      </a:r>
                      <a:endParaRPr lang="ko-KR" altLang="en-US" sz="1100" b="1" i="0" dirty="0">
                        <a:solidFill>
                          <a:schemeClr val="tx1"/>
                        </a:solidFill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dirty="0">
                          <a:solidFill>
                            <a:schemeClr val="tx1"/>
                          </a:solidFill>
                        </a:rPr>
                        <a:t>□ </a:t>
                      </a:r>
                      <a:r>
                        <a:rPr lang="en-US" altLang="ko-KR" sz="1100" b="1" i="0" dirty="0">
                          <a:solidFill>
                            <a:schemeClr val="tx1"/>
                          </a:solidFill>
                        </a:rPr>
                        <a:t>1TB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dirty="0">
                          <a:solidFill>
                            <a:schemeClr val="tx1"/>
                          </a:solidFill>
                        </a:rPr>
                        <a:t>□</a:t>
                      </a:r>
                      <a:r>
                        <a:rPr lang="en-US" altLang="ko-KR" sz="1100" b="1" i="0" dirty="0">
                          <a:solidFill>
                            <a:schemeClr val="tx1"/>
                          </a:solidFill>
                        </a:rPr>
                        <a:t> 2TB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dirty="0">
                          <a:solidFill>
                            <a:schemeClr val="tx1"/>
                          </a:solidFill>
                        </a:rPr>
                        <a:t>□ 기타 </a:t>
                      </a:r>
                      <a:r>
                        <a:rPr lang="en-US" altLang="ko-KR" sz="1100" b="1" i="0" dirty="0">
                          <a:solidFill>
                            <a:schemeClr val="tx1"/>
                          </a:solidFill>
                        </a:rPr>
                        <a:t>(          )</a:t>
                      </a:r>
                      <a:endParaRPr lang="ko-KR" altLang="en-US" sz="1100" b="1" i="0" dirty="0">
                        <a:solidFill>
                          <a:schemeClr val="tx1"/>
                        </a:solidFill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>
                          <a:solidFill>
                            <a:schemeClr val="tx1"/>
                          </a:solidFill>
                        </a:rPr>
                        <a:t>□ </a:t>
                      </a:r>
                      <a:r>
                        <a:rPr lang="en-US" altLang="ko-KR" sz="1100" b="1" i="0">
                          <a:solidFill>
                            <a:schemeClr val="tx1"/>
                          </a:solidFill>
                        </a:rPr>
                        <a:t>1TB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>
                          <a:solidFill>
                            <a:schemeClr val="tx1"/>
                          </a:solidFill>
                        </a:rPr>
                        <a:t>□</a:t>
                      </a:r>
                      <a:r>
                        <a:rPr lang="en-US" altLang="ko-KR" sz="1100" b="1" i="0">
                          <a:solidFill>
                            <a:schemeClr val="tx1"/>
                          </a:solidFill>
                        </a:rPr>
                        <a:t> 2TB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>
                          <a:solidFill>
                            <a:schemeClr val="tx1"/>
                          </a:solidFill>
                        </a:rPr>
                        <a:t>□ 기타 </a:t>
                      </a:r>
                      <a:r>
                        <a:rPr lang="en-US" altLang="ko-KR" sz="1100" b="1" i="0">
                          <a:solidFill>
                            <a:schemeClr val="tx1"/>
                          </a:solidFill>
                        </a:rPr>
                        <a:t>(          )</a:t>
                      </a:r>
                      <a:endParaRPr lang="ko-KR" altLang="en-US"/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342306793"/>
                  </a:ext>
                </a:extLst>
              </a:tr>
              <a:tr h="27064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사용희망</a:t>
                      </a:r>
                      <a:endParaRPr kumimoji="1" lang="en-US" altLang="ko-KR" sz="15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클라우드 서비스</a:t>
                      </a:r>
                      <a:endParaRPr kumimoji="1" lang="en-US" altLang="ko-KR" sz="15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0" dirty="0">
                          <a:solidFill>
                            <a:schemeClr val="tx1"/>
                          </a:solidFill>
                        </a:rPr>
                        <a:t>AWS</a:t>
                      </a:r>
                      <a:endParaRPr lang="ko-KR" altLang="en-US" sz="1100" b="1" i="0" dirty="0">
                        <a:solidFill>
                          <a:schemeClr val="tx1"/>
                        </a:solidFill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0" dirty="0" err="1">
                          <a:solidFill>
                            <a:schemeClr val="tx1"/>
                          </a:solidFill>
                        </a:rPr>
                        <a:t>elice</a:t>
                      </a:r>
                      <a:endParaRPr lang="ko-KR" altLang="en-US" sz="1100" b="1" i="0" dirty="0">
                        <a:solidFill>
                          <a:schemeClr val="tx1"/>
                        </a:solidFill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0" dirty="0">
                          <a:solidFill>
                            <a:schemeClr val="tx1"/>
                          </a:solidFill>
                        </a:rPr>
                        <a:t>Google Cloud</a:t>
                      </a:r>
                      <a:endParaRPr lang="ko-KR" altLang="en-US" sz="1100" b="1" i="0" dirty="0">
                        <a:solidFill>
                          <a:schemeClr val="tx1"/>
                        </a:solidFill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0" dirty="0">
                          <a:solidFill>
                            <a:schemeClr val="tx1"/>
                          </a:solidFill>
                        </a:rPr>
                        <a:t>kt cloud</a:t>
                      </a:r>
                      <a:endParaRPr lang="ko-KR" altLang="en-US" sz="1100" b="1" i="0" dirty="0">
                        <a:solidFill>
                          <a:schemeClr val="tx1"/>
                        </a:solidFill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0" dirty="0">
                          <a:solidFill>
                            <a:schemeClr val="tx1"/>
                          </a:solidFill>
                        </a:rPr>
                        <a:t>Microsoft Azure</a:t>
                      </a:r>
                      <a:endParaRPr lang="ko-KR" altLang="en-US" sz="1100" b="1" i="0" dirty="0">
                        <a:solidFill>
                          <a:schemeClr val="tx1"/>
                        </a:solidFill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r>
                        <a:rPr lang="en-US" altLang="ko-KR" sz="1100" b="1" i="0">
                          <a:solidFill>
                            <a:schemeClr val="tx1"/>
                          </a:solidFill>
                        </a:rPr>
                        <a:t>Naver CLoud</a:t>
                      </a:r>
                      <a:endParaRPr lang="ko-KR" altLang="en-US"/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0" dirty="0">
                          <a:solidFill>
                            <a:schemeClr val="tx1"/>
                          </a:solidFill>
                        </a:rPr>
                        <a:t>Naver Cloud</a:t>
                      </a:r>
                      <a:endParaRPr lang="ko-KR" altLang="en-US" sz="1100" b="1" i="0" dirty="0">
                        <a:solidFill>
                          <a:schemeClr val="tx1"/>
                        </a:solidFill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0" dirty="0">
                          <a:solidFill>
                            <a:schemeClr val="tx1"/>
                          </a:solidFill>
                        </a:rPr>
                        <a:t>SK</a:t>
                      </a:r>
                      <a:r>
                        <a:rPr lang="ko-KR" altLang="en-US" sz="1100" b="1" i="0" dirty="0">
                          <a:solidFill>
                            <a:schemeClr val="tx1"/>
                          </a:solidFill>
                        </a:rPr>
                        <a:t>텔레콤</a:t>
                      </a: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9439423"/>
                  </a:ext>
                </a:extLst>
              </a:tr>
              <a:tr h="3783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i="0" dirty="0">
                        <a:solidFill>
                          <a:schemeClr val="tx1"/>
                        </a:solidFill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i="0" dirty="0">
                        <a:solidFill>
                          <a:schemeClr val="tx1"/>
                        </a:solidFill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i="0" dirty="0">
                        <a:solidFill>
                          <a:schemeClr val="tx1"/>
                        </a:solidFill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i="0" dirty="0">
                        <a:solidFill>
                          <a:schemeClr val="tx1"/>
                        </a:solidFill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i="0" dirty="0">
                        <a:solidFill>
                          <a:schemeClr val="tx1"/>
                        </a:solidFill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i="0" dirty="0">
                        <a:solidFill>
                          <a:schemeClr val="tx1"/>
                        </a:solidFill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i="0" dirty="0">
                        <a:solidFill>
                          <a:schemeClr val="tx1"/>
                        </a:solidFill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3885380"/>
                  </a:ext>
                </a:extLst>
              </a:tr>
              <a:tr h="9530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</a:rPr>
                        <a:t>기대 효과</a:t>
                      </a:r>
                      <a:endParaRPr kumimoji="1" lang="en-US" altLang="ko-KR" sz="15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0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12">
                  <a:txBody>
                    <a:bodyPr/>
                    <a:lstStyle/>
                    <a:p>
                      <a:pPr marL="87313" lvl="0" indent="0" algn="l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  <a:tabLst>
                          <a:tab pos="174625" algn="l"/>
                        </a:tabLst>
                      </a:pPr>
                      <a:endParaRPr lang="en-US" altLang="ko-KR" sz="1300" b="1" i="0" u="none" kern="1200" spc="0" baseline="0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  <a:cs typeface="+mn-cs"/>
                      </a:endParaRPr>
                    </a:p>
                  </a:txBody>
                  <a:tcPr marL="88575" marR="0" marT="44288" marB="44288" anchor="ctr" horzOverflow="overflow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9565985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3503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9783" y="152636"/>
            <a:ext cx="10843573" cy="427973"/>
          </a:xfrm>
          <a:prstGeom prst="rect">
            <a:avLst/>
          </a:prstGeom>
          <a:noFill/>
        </p:spPr>
        <p:txBody>
          <a:bodyPr wrap="square" lIns="0" tIns="58074" rIns="0" bIns="0" rtlCol="0">
            <a:spAutoFit/>
          </a:bodyPr>
          <a:lstStyle>
            <a:defPPr>
              <a:defRPr lang="ko-KR"/>
            </a:defPPr>
            <a:lvl1pPr lvl="0" defTabSz="943719" fontAlgn="auto">
              <a:spcBef>
                <a:spcPts val="0"/>
              </a:spcBef>
              <a:spcAft>
                <a:spcPts val="0"/>
              </a:spcAft>
              <a:defRPr kumimoji="0" sz="2200" b="1">
                <a:solidFill>
                  <a:schemeClr val="tx2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</a:lstStyle>
          <a:p>
            <a:pPr lvl="0">
              <a:defRPr/>
            </a:pPr>
            <a:r>
              <a:rPr lang="ko-KR" altLang="en-US" sz="1600" dirty="0">
                <a:solidFill>
                  <a:srgbClr val="1F497D">
                    <a:lumMod val="50000"/>
                  </a:srgbClr>
                </a:solidFill>
              </a:rPr>
              <a:t>서울 </a:t>
            </a:r>
            <a:r>
              <a:rPr lang="en-US" altLang="ko-KR" sz="1600" dirty="0">
                <a:solidFill>
                  <a:srgbClr val="1F497D">
                    <a:lumMod val="50000"/>
                  </a:srgbClr>
                </a:solidFill>
              </a:rPr>
              <a:t>AI </a:t>
            </a:r>
            <a:r>
              <a:rPr lang="ko-KR" altLang="en-US" sz="1600" dirty="0">
                <a:solidFill>
                  <a:srgbClr val="1F497D">
                    <a:lumMod val="50000"/>
                  </a:srgbClr>
                </a:solidFill>
              </a:rPr>
              <a:t>허브</a:t>
            </a:r>
            <a:r>
              <a:rPr lang="en-US" altLang="ko-KR" sz="2400" dirty="0">
                <a:solidFill>
                  <a:srgbClr val="1F497D">
                    <a:lumMod val="50000"/>
                  </a:srgbClr>
                </a:solidFill>
              </a:rPr>
              <a:t>_2025 AI </a:t>
            </a:r>
            <a:r>
              <a:rPr lang="ko-KR" altLang="en-US" sz="2400" dirty="0">
                <a:solidFill>
                  <a:srgbClr val="1F497D">
                    <a:lumMod val="50000"/>
                  </a:srgbClr>
                </a:solidFill>
              </a:rPr>
              <a:t>기업 고성능 컴퓨팅 인프라 지원사업</a:t>
            </a:r>
            <a:r>
              <a:rPr lang="en-US" altLang="ko-KR" sz="2400" dirty="0">
                <a:solidFill>
                  <a:srgbClr val="1F497D">
                    <a:lumMod val="50000"/>
                  </a:srgbClr>
                </a:solidFill>
              </a:rPr>
              <a:t>_</a:t>
            </a:r>
            <a:r>
              <a:rPr lang="ko-KR" altLang="en-US" sz="2400" dirty="0">
                <a:solidFill>
                  <a:srgbClr val="1F497D">
                    <a:lumMod val="50000"/>
                  </a:srgbClr>
                </a:solidFill>
              </a:rPr>
              <a:t>사업계획서 작성가이드</a:t>
            </a:r>
            <a:endParaRPr lang="ko-KR" altLang="en-US" sz="2000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6938" y="5264029"/>
            <a:ext cx="11009682" cy="1043526"/>
          </a:xfrm>
          <a:prstGeom prst="rect">
            <a:avLst/>
          </a:prstGeom>
          <a:noFill/>
        </p:spPr>
        <p:txBody>
          <a:bodyPr wrap="square" lIns="0" tIns="58074" rIns="0" bIns="0" rtlCol="0">
            <a:spAutoFit/>
          </a:bodyPr>
          <a:lstStyle>
            <a:defPPr>
              <a:defRPr lang="ko-KR"/>
            </a:defPPr>
            <a:lvl1pPr lvl="0" defTabSz="943719" fontAlgn="auto">
              <a:spcBef>
                <a:spcPts val="0"/>
              </a:spcBef>
              <a:spcAft>
                <a:spcPts val="0"/>
              </a:spcAft>
              <a:defRPr kumimoji="0" sz="2200" b="1">
                <a:solidFill>
                  <a:schemeClr val="tx2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</a:lstStyle>
          <a:p>
            <a:pPr algn="ctr">
              <a:defRPr/>
            </a:pPr>
            <a:r>
              <a:rPr lang="ko-KR" altLang="en-US" sz="3200" dirty="0">
                <a:solidFill>
                  <a:srgbClr val="1F497D">
                    <a:lumMod val="50000"/>
                  </a:srgbClr>
                </a:solidFill>
              </a:rPr>
              <a:t>요약 장표를 제외한 상세 내용은 평가 항목에 따라 작성하되</a:t>
            </a:r>
            <a:endParaRPr lang="en-US" altLang="ko-KR" sz="3200" dirty="0">
              <a:solidFill>
                <a:srgbClr val="1F497D">
                  <a:lumMod val="50000"/>
                </a:srgbClr>
              </a:solidFill>
            </a:endParaRPr>
          </a:p>
          <a:p>
            <a:pPr algn="ctr">
              <a:defRPr/>
            </a:pPr>
            <a:r>
              <a:rPr lang="ko-KR" altLang="en-US" sz="3200" dirty="0">
                <a:solidFill>
                  <a:srgbClr val="C00000"/>
                </a:solidFill>
              </a:rPr>
              <a:t>자율 양식 사용 가능</a:t>
            </a:r>
            <a:r>
              <a:rPr lang="en-US" altLang="ko-KR" sz="3200" dirty="0">
                <a:solidFill>
                  <a:srgbClr val="C00000"/>
                </a:solidFill>
              </a:rPr>
              <a:t> </a:t>
            </a:r>
            <a:endParaRPr lang="en-US" altLang="ko-KR" sz="3200" dirty="0">
              <a:solidFill>
                <a:srgbClr val="1F497D">
                  <a:lumMod val="50000"/>
                </a:srgb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A6CED1-B5E7-43A5-F5AC-3CBD4963C301}"/>
              </a:ext>
            </a:extLst>
          </p:cNvPr>
          <p:cNvSpPr txBox="1"/>
          <p:nvPr/>
        </p:nvSpPr>
        <p:spPr>
          <a:xfrm>
            <a:off x="479376" y="1101739"/>
            <a:ext cx="10843573" cy="3641160"/>
          </a:xfrm>
          <a:prstGeom prst="rect">
            <a:avLst/>
          </a:prstGeom>
          <a:noFill/>
        </p:spPr>
        <p:txBody>
          <a:bodyPr wrap="square" lIns="0" tIns="58074" rIns="0" bIns="0" rtlCol="0">
            <a:spAutoFit/>
          </a:bodyPr>
          <a:lstStyle>
            <a:defPPr>
              <a:defRPr lang="ko-KR"/>
            </a:defPPr>
            <a:lvl1pPr lvl="0" defTabSz="943719" fontAlgn="auto">
              <a:spcBef>
                <a:spcPts val="0"/>
              </a:spcBef>
              <a:spcAft>
                <a:spcPts val="0"/>
              </a:spcAft>
              <a:defRPr kumimoji="0" sz="2200" b="1">
                <a:solidFill>
                  <a:schemeClr val="tx2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</a:lstStyle>
          <a:p>
            <a:pPr marL="457200" lvl="0" indent="-457200">
              <a:lnSpc>
                <a:spcPct val="200000"/>
              </a:lnSpc>
              <a:buAutoNum type="arabicPeriod"/>
              <a:defRPr/>
            </a:pPr>
            <a:r>
              <a:rPr lang="ko-KR" altLang="en-US" sz="2400" dirty="0">
                <a:solidFill>
                  <a:srgbClr val="1F497D">
                    <a:lumMod val="50000"/>
                  </a:srgbClr>
                </a:solidFill>
              </a:rPr>
              <a:t>사업목적 </a:t>
            </a:r>
            <a:r>
              <a:rPr lang="en-US" altLang="ko-KR" sz="2000" dirty="0">
                <a:solidFill>
                  <a:srgbClr val="1F497D">
                    <a:lumMod val="50000"/>
                  </a:srgbClr>
                </a:solidFill>
              </a:rPr>
              <a:t>(</a:t>
            </a:r>
            <a:r>
              <a:rPr lang="ko-KR" altLang="en-US" sz="2000" dirty="0">
                <a:solidFill>
                  <a:srgbClr val="1F497D">
                    <a:lumMod val="50000"/>
                  </a:srgbClr>
                </a:solidFill>
              </a:rPr>
              <a:t>목표성과에 대한 구체성</a:t>
            </a:r>
            <a:r>
              <a:rPr lang="en-US" altLang="ko-KR" sz="2000" dirty="0">
                <a:solidFill>
                  <a:srgbClr val="1F497D">
                    <a:lumMod val="50000"/>
                  </a:srgbClr>
                </a:solidFill>
              </a:rPr>
              <a:t>, </a:t>
            </a:r>
            <a:r>
              <a:rPr lang="ko-KR" altLang="en-US" sz="2000" dirty="0">
                <a:solidFill>
                  <a:srgbClr val="1F497D">
                    <a:lumMod val="50000"/>
                  </a:srgbClr>
                </a:solidFill>
              </a:rPr>
              <a:t>달성가능성</a:t>
            </a:r>
            <a:r>
              <a:rPr lang="en-US" altLang="ko-KR" sz="2000" dirty="0">
                <a:solidFill>
                  <a:srgbClr val="1F497D">
                    <a:lumMod val="50000"/>
                  </a:srgbClr>
                </a:solidFill>
              </a:rPr>
              <a:t>, </a:t>
            </a:r>
            <a:r>
              <a:rPr lang="ko-KR" altLang="en-US" sz="2000" dirty="0">
                <a:solidFill>
                  <a:srgbClr val="1F497D">
                    <a:lumMod val="50000"/>
                  </a:srgbClr>
                </a:solidFill>
              </a:rPr>
              <a:t>구체적 계획 등</a:t>
            </a:r>
            <a:r>
              <a:rPr lang="en-US" altLang="ko-KR" sz="2000" dirty="0">
                <a:solidFill>
                  <a:srgbClr val="1F497D">
                    <a:lumMod val="50000"/>
                  </a:srgbClr>
                </a:solidFill>
              </a:rPr>
              <a:t>)</a:t>
            </a:r>
          </a:p>
          <a:p>
            <a:pPr marL="457200" lvl="0" indent="-457200">
              <a:lnSpc>
                <a:spcPct val="200000"/>
              </a:lnSpc>
              <a:buAutoNum type="arabicPeriod"/>
              <a:defRPr/>
            </a:pPr>
            <a:r>
              <a:rPr lang="ko-KR" altLang="en-US" sz="2400" dirty="0">
                <a:solidFill>
                  <a:srgbClr val="1F497D">
                    <a:lumMod val="50000"/>
                  </a:srgbClr>
                </a:solidFill>
              </a:rPr>
              <a:t>연구</a:t>
            </a:r>
            <a:r>
              <a:rPr lang="en-US" altLang="ko-KR" sz="2400" dirty="0">
                <a:solidFill>
                  <a:srgbClr val="1F497D">
                    <a:lumMod val="50000"/>
                  </a:srgbClr>
                </a:solidFill>
              </a:rPr>
              <a:t>/</a:t>
            </a:r>
            <a:r>
              <a:rPr lang="ko-KR" altLang="en-US" sz="2400" dirty="0">
                <a:solidFill>
                  <a:srgbClr val="1F497D">
                    <a:lumMod val="50000"/>
                  </a:srgbClr>
                </a:solidFill>
              </a:rPr>
              <a:t>개발분야 필요성</a:t>
            </a:r>
            <a:r>
              <a:rPr lang="en-US" altLang="ko-KR" sz="2400" dirty="0">
                <a:solidFill>
                  <a:srgbClr val="1F497D">
                    <a:lumMod val="50000"/>
                  </a:srgbClr>
                </a:solidFill>
              </a:rPr>
              <a:t> </a:t>
            </a:r>
            <a:r>
              <a:rPr lang="en-US" altLang="ko-KR" sz="2000" dirty="0">
                <a:solidFill>
                  <a:srgbClr val="1F497D">
                    <a:lumMod val="50000"/>
                  </a:srgbClr>
                </a:solidFill>
              </a:rPr>
              <a:t>(</a:t>
            </a:r>
            <a:r>
              <a:rPr lang="ko-KR" altLang="en-US" sz="2000" dirty="0">
                <a:solidFill>
                  <a:srgbClr val="1F497D">
                    <a:lumMod val="50000"/>
                  </a:srgbClr>
                </a:solidFill>
              </a:rPr>
              <a:t>필요성 및 목적부합성</a:t>
            </a:r>
            <a:r>
              <a:rPr lang="en-US" altLang="ko-KR" sz="2000" dirty="0">
                <a:solidFill>
                  <a:srgbClr val="1F497D">
                    <a:lumMod val="50000"/>
                  </a:srgbClr>
                </a:solidFill>
              </a:rPr>
              <a:t>, GPU</a:t>
            </a:r>
            <a:r>
              <a:rPr lang="ko-KR" altLang="en-US" sz="2000" dirty="0">
                <a:solidFill>
                  <a:srgbClr val="1F497D">
                    <a:lumMod val="50000"/>
                  </a:srgbClr>
                </a:solidFill>
              </a:rPr>
              <a:t>를 활용한 도전</a:t>
            </a:r>
            <a:r>
              <a:rPr lang="en-US" altLang="ko-KR" sz="2000" dirty="0">
                <a:solidFill>
                  <a:srgbClr val="1F497D">
                    <a:lumMod val="50000"/>
                  </a:srgbClr>
                </a:solidFill>
              </a:rPr>
              <a:t>, </a:t>
            </a:r>
            <a:r>
              <a:rPr lang="ko-KR" altLang="en-US" sz="2000" dirty="0">
                <a:solidFill>
                  <a:srgbClr val="1F497D">
                    <a:lumMod val="50000"/>
                  </a:srgbClr>
                </a:solidFill>
              </a:rPr>
              <a:t>실험적 의지 등</a:t>
            </a:r>
            <a:r>
              <a:rPr lang="en-US" altLang="ko-KR" sz="2000" dirty="0">
                <a:solidFill>
                  <a:srgbClr val="1F497D">
                    <a:lumMod val="50000"/>
                  </a:srgbClr>
                </a:solidFill>
              </a:rPr>
              <a:t>)</a:t>
            </a:r>
          </a:p>
          <a:p>
            <a:pPr marL="457200" lvl="0" indent="-457200">
              <a:lnSpc>
                <a:spcPct val="200000"/>
              </a:lnSpc>
              <a:buAutoNum type="arabicPeriod"/>
              <a:defRPr/>
            </a:pPr>
            <a:r>
              <a:rPr lang="ko-KR" altLang="en-US" sz="2400" dirty="0">
                <a:solidFill>
                  <a:srgbClr val="1F497D">
                    <a:lumMod val="50000"/>
                  </a:srgbClr>
                </a:solidFill>
              </a:rPr>
              <a:t>사업내용</a:t>
            </a:r>
            <a:r>
              <a:rPr lang="en-US" altLang="ko-KR" sz="2400" dirty="0">
                <a:solidFill>
                  <a:srgbClr val="1F497D">
                    <a:lumMod val="50000"/>
                  </a:srgbClr>
                </a:solidFill>
              </a:rPr>
              <a:t>/</a:t>
            </a:r>
            <a:r>
              <a:rPr lang="ko-KR" altLang="en-US" sz="2400" dirty="0">
                <a:solidFill>
                  <a:srgbClr val="1F497D">
                    <a:lumMod val="50000"/>
                  </a:srgbClr>
                </a:solidFill>
              </a:rPr>
              <a:t>우수성 </a:t>
            </a:r>
            <a:r>
              <a:rPr lang="en-US" altLang="ko-KR" sz="2000" dirty="0">
                <a:solidFill>
                  <a:srgbClr val="1F497D">
                    <a:lumMod val="50000"/>
                  </a:srgbClr>
                </a:solidFill>
              </a:rPr>
              <a:t>(</a:t>
            </a:r>
            <a:r>
              <a:rPr lang="ko-KR" altLang="en-US" sz="2000" dirty="0">
                <a:solidFill>
                  <a:srgbClr val="1F497D">
                    <a:lumMod val="50000"/>
                  </a:srgbClr>
                </a:solidFill>
              </a:rPr>
              <a:t>과제의 우수성 및 구현 현실성</a:t>
            </a:r>
            <a:r>
              <a:rPr lang="en-US" altLang="ko-KR" sz="2000" dirty="0">
                <a:solidFill>
                  <a:srgbClr val="1F497D">
                    <a:lumMod val="50000"/>
                  </a:srgbClr>
                </a:solidFill>
              </a:rPr>
              <a:t>, </a:t>
            </a:r>
            <a:r>
              <a:rPr lang="ko-KR" altLang="en-US" sz="2000" dirty="0">
                <a:solidFill>
                  <a:srgbClr val="1F497D">
                    <a:lumMod val="50000"/>
                  </a:srgbClr>
                </a:solidFill>
              </a:rPr>
              <a:t>참여인력의 전문성 등</a:t>
            </a:r>
            <a:r>
              <a:rPr lang="en-US" altLang="ko-KR" sz="2000" dirty="0">
                <a:solidFill>
                  <a:srgbClr val="1F497D">
                    <a:lumMod val="50000"/>
                  </a:srgbClr>
                </a:solidFill>
              </a:rPr>
              <a:t>)</a:t>
            </a:r>
          </a:p>
          <a:p>
            <a:pPr marL="457200" lvl="0" indent="-457200">
              <a:lnSpc>
                <a:spcPct val="200000"/>
              </a:lnSpc>
              <a:buAutoNum type="arabicPeriod"/>
              <a:defRPr/>
            </a:pPr>
            <a:r>
              <a:rPr lang="ko-KR" altLang="en-US" sz="2400" dirty="0">
                <a:solidFill>
                  <a:srgbClr val="1F497D">
                    <a:lumMod val="50000"/>
                  </a:srgbClr>
                </a:solidFill>
              </a:rPr>
              <a:t>기대효과 </a:t>
            </a:r>
            <a:r>
              <a:rPr lang="en-US" altLang="ko-KR" sz="2000" dirty="0">
                <a:solidFill>
                  <a:srgbClr val="1F497D">
                    <a:lumMod val="50000"/>
                  </a:srgbClr>
                </a:solidFill>
              </a:rPr>
              <a:t>(</a:t>
            </a:r>
            <a:r>
              <a:rPr lang="ko-KR" altLang="en-US" sz="2000" dirty="0">
                <a:solidFill>
                  <a:srgbClr val="1F497D">
                    <a:lumMod val="50000"/>
                  </a:srgbClr>
                </a:solidFill>
              </a:rPr>
              <a:t>결과의 산업적 파급력 및 확장성</a:t>
            </a:r>
            <a:r>
              <a:rPr lang="en-US" altLang="ko-KR" sz="2000" dirty="0">
                <a:solidFill>
                  <a:srgbClr val="1F497D">
                    <a:lumMod val="50000"/>
                  </a:srgbClr>
                </a:solidFill>
              </a:rPr>
              <a:t>, </a:t>
            </a:r>
            <a:r>
              <a:rPr lang="ko-KR" altLang="en-US" sz="2000" dirty="0">
                <a:solidFill>
                  <a:srgbClr val="1F497D">
                    <a:lumMod val="50000"/>
                  </a:srgbClr>
                </a:solidFill>
              </a:rPr>
              <a:t>역량강화 가능성</a:t>
            </a:r>
            <a:r>
              <a:rPr lang="en-US" altLang="ko-KR" sz="2000" dirty="0">
                <a:solidFill>
                  <a:srgbClr val="1F497D">
                    <a:lumMod val="50000"/>
                  </a:srgbClr>
                </a:solidFill>
              </a:rPr>
              <a:t>)</a:t>
            </a:r>
            <a:endParaRPr lang="en-US" altLang="ko-KR" sz="2400" dirty="0">
              <a:solidFill>
                <a:srgbClr val="1F497D">
                  <a:lumMod val="50000"/>
                </a:srgbClr>
              </a:solidFill>
            </a:endParaRPr>
          </a:p>
          <a:p>
            <a:pPr marL="457200" lvl="0" indent="-457200">
              <a:lnSpc>
                <a:spcPct val="200000"/>
              </a:lnSpc>
              <a:buAutoNum type="arabicPeriod"/>
              <a:defRPr/>
            </a:pPr>
            <a:r>
              <a:rPr lang="ko-KR" altLang="en-US" sz="2400" dirty="0">
                <a:solidFill>
                  <a:srgbClr val="1F497D">
                    <a:lumMod val="50000"/>
                  </a:srgbClr>
                </a:solidFill>
              </a:rPr>
              <a:t>기타 참고자료 </a:t>
            </a:r>
            <a:r>
              <a:rPr lang="en-US" altLang="ko-KR" sz="2000" dirty="0">
                <a:solidFill>
                  <a:srgbClr val="1F497D">
                    <a:lumMod val="50000"/>
                  </a:srgbClr>
                </a:solidFill>
              </a:rPr>
              <a:t>(</a:t>
            </a:r>
            <a:r>
              <a:rPr lang="ko-KR" altLang="en-US" sz="2000" dirty="0">
                <a:solidFill>
                  <a:srgbClr val="1F497D">
                    <a:lumMod val="50000"/>
                  </a:srgbClr>
                </a:solidFill>
              </a:rPr>
              <a:t>보유 데이터 등</a:t>
            </a:r>
            <a:r>
              <a:rPr lang="en-US" altLang="ko-KR" sz="2000" dirty="0">
                <a:solidFill>
                  <a:srgbClr val="1F497D">
                    <a:lumMod val="50000"/>
                  </a:srgbClr>
                </a:solidFill>
              </a:rPr>
              <a:t>)</a:t>
            </a:r>
            <a:endParaRPr lang="en-US" altLang="ko-KR" sz="2400" dirty="0">
              <a:solidFill>
                <a:srgbClr val="1F497D">
                  <a:lumMod val="50000"/>
                </a:srgbClr>
              </a:solidFill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2F5ADFF5-6CF1-944E-2FEE-639C23997C4F}"/>
              </a:ext>
            </a:extLst>
          </p:cNvPr>
          <p:cNvCxnSpPr/>
          <p:nvPr/>
        </p:nvCxnSpPr>
        <p:spPr>
          <a:xfrm>
            <a:off x="479376" y="5085184"/>
            <a:ext cx="10843573" cy="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86067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4980" y="224644"/>
            <a:ext cx="10843573" cy="427973"/>
          </a:xfrm>
          <a:prstGeom prst="rect">
            <a:avLst/>
          </a:prstGeom>
          <a:noFill/>
        </p:spPr>
        <p:txBody>
          <a:bodyPr wrap="square" lIns="0" tIns="58074" rIns="0" bIns="0" rtlCol="0" anchor="ctr">
            <a:spAutoFit/>
          </a:bodyPr>
          <a:lstStyle>
            <a:defPPr>
              <a:defRPr lang="ko-KR"/>
            </a:defPPr>
            <a:lvl1pPr lvl="0" defTabSz="943719" fontAlgn="auto">
              <a:spcBef>
                <a:spcPts val="0"/>
              </a:spcBef>
              <a:spcAft>
                <a:spcPts val="0"/>
              </a:spcAft>
              <a:defRPr kumimoji="0" sz="2200" b="1">
                <a:solidFill>
                  <a:schemeClr val="tx2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</a:lstStyle>
          <a:p>
            <a:pPr lvl="0">
              <a:defRPr/>
            </a:pPr>
            <a:r>
              <a:rPr lang="ko-KR" altLang="en-US" sz="1600" dirty="0">
                <a:solidFill>
                  <a:srgbClr val="1F497D">
                    <a:lumMod val="50000"/>
                  </a:srgbClr>
                </a:solidFill>
              </a:rPr>
              <a:t>서울 </a:t>
            </a:r>
            <a:r>
              <a:rPr lang="en-US" altLang="ko-KR" sz="1600" dirty="0">
                <a:solidFill>
                  <a:srgbClr val="1F497D">
                    <a:lumMod val="50000"/>
                  </a:srgbClr>
                </a:solidFill>
              </a:rPr>
              <a:t>AI </a:t>
            </a:r>
            <a:r>
              <a:rPr lang="ko-KR" altLang="en-US" sz="1600" dirty="0">
                <a:solidFill>
                  <a:srgbClr val="1F497D">
                    <a:lumMod val="50000"/>
                  </a:srgbClr>
                </a:solidFill>
              </a:rPr>
              <a:t>허브</a:t>
            </a:r>
            <a:r>
              <a:rPr lang="en-US" altLang="ko-KR" sz="2400" dirty="0">
                <a:solidFill>
                  <a:srgbClr val="1F497D">
                    <a:lumMod val="50000"/>
                  </a:srgbClr>
                </a:solidFill>
              </a:rPr>
              <a:t>_2025 AI </a:t>
            </a:r>
            <a:r>
              <a:rPr lang="ko-KR" altLang="en-US" sz="2400" dirty="0">
                <a:solidFill>
                  <a:srgbClr val="1F497D">
                    <a:lumMod val="50000"/>
                  </a:srgbClr>
                </a:solidFill>
              </a:rPr>
              <a:t>기업 고성능 컴퓨팅 인프라 지원사업</a:t>
            </a:r>
            <a:r>
              <a:rPr lang="en-US" altLang="ko-KR" sz="2400" dirty="0">
                <a:solidFill>
                  <a:srgbClr val="1F497D">
                    <a:lumMod val="50000"/>
                  </a:srgbClr>
                </a:solidFill>
              </a:rPr>
              <a:t>_</a:t>
            </a:r>
            <a:r>
              <a:rPr lang="ko-KR" altLang="en-US" sz="2400" dirty="0">
                <a:solidFill>
                  <a:srgbClr val="1F497D">
                    <a:lumMod val="50000"/>
                  </a:srgbClr>
                </a:solidFill>
              </a:rPr>
              <a:t>평가항목</a:t>
            </a:r>
            <a:endParaRPr lang="ko-KR" altLang="en-US" sz="2000" dirty="0">
              <a:solidFill>
                <a:schemeClr val="tx1"/>
              </a:solidFill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4735392"/>
              </p:ext>
            </p:extLst>
          </p:nvPr>
        </p:nvGraphicFramePr>
        <p:xfrm>
          <a:off x="407270" y="1135558"/>
          <a:ext cx="11233345" cy="5497796"/>
        </p:xfrm>
        <a:graphic>
          <a:graphicData uri="http://schemas.openxmlformats.org/drawingml/2006/table">
            <a:tbl>
              <a:tblPr/>
              <a:tblGrid>
                <a:gridCol w="1764294">
                  <a:extLst>
                    <a:ext uri="{9D8B030D-6E8A-4147-A177-3AD203B41FA5}">
                      <a16:colId xmlns:a16="http://schemas.microsoft.com/office/drawing/2014/main" val="2813073732"/>
                    </a:ext>
                  </a:extLst>
                </a:gridCol>
                <a:gridCol w="1476164">
                  <a:extLst>
                    <a:ext uri="{9D8B030D-6E8A-4147-A177-3AD203B41FA5}">
                      <a16:colId xmlns:a16="http://schemas.microsoft.com/office/drawing/2014/main" val="4231535312"/>
                    </a:ext>
                  </a:extLst>
                </a:gridCol>
                <a:gridCol w="7992887">
                  <a:extLst>
                    <a:ext uri="{9D8B030D-6E8A-4147-A177-3AD203B41FA5}">
                      <a16:colId xmlns:a16="http://schemas.microsoft.com/office/drawing/2014/main" val="1763630513"/>
                    </a:ext>
                  </a:extLst>
                </a:gridCol>
              </a:tblGrid>
              <a:tr h="857641">
                <a:tc>
                  <a:txBody>
                    <a:bodyPr/>
                    <a:lstStyle/>
                    <a:p>
                      <a:pPr marL="0" marR="0" lvl="0" indent="0" algn="ctr" defTabSz="1125444" rtl="0" eaLnBrk="1" fontAlgn="base" latinLnBrk="0" hangingPunct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6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평가항목</a:t>
                      </a:r>
                      <a:endParaRPr kumimoji="0" lang="ko-KR" altLang="en-US" sz="11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125444" rtl="0" eaLnBrk="1" fontAlgn="base" latinLnBrk="0" hangingPunct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600" b="1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평가배점</a:t>
                      </a:r>
                      <a:endParaRPr kumimoji="0" lang="ko-KR" altLang="en-US" sz="11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주요 평가 항목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1629603"/>
                  </a:ext>
                </a:extLst>
              </a:tr>
              <a:tr h="92803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목적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목표성과에 대한 구체성 및 달성가능성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수행방식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일정 등 구체적 계획 수립 여부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0150338"/>
                  </a:ext>
                </a:extLst>
              </a:tr>
              <a:tr h="92803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연구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/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개발분야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고성능 컴퓨팅 인프라 자원의 필요성 및 목적부합성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GPU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를 활용한 새로운 시도 등 도전과 실험적 의지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4418750"/>
                  </a:ext>
                </a:extLst>
              </a:tr>
              <a:tr h="92803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사업내용 우수성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수행 과제내용의 우수성 및 구현의 현실성</a:t>
                      </a:r>
                      <a:endParaRPr lang="en-US" altLang="ko-KR" sz="14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참여인력의 전문성 및 이용계획의 명확성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8440718"/>
                  </a:ext>
                </a:extLst>
              </a:tr>
              <a:tr h="92803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기대효과 등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1125444" rtl="0" eaLnBrk="1" fontAlgn="base" latinLnBrk="1" hangingPunct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추진방법 및 추진일정의 타당성 및 현실성</a:t>
                      </a:r>
                      <a:endParaRPr kumimoji="0" lang="en-US" altLang="ko-KR" sz="14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marR="0" lvl="0" indent="0" algn="just" defTabSz="1125444" rtl="0" eaLnBrk="1" fontAlgn="base" latinLnBrk="1" hangingPunct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기타 사업추진에 필요한 참고자료 등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8385820"/>
                  </a:ext>
                </a:extLst>
              </a:tr>
              <a:tr h="92803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합계</a:t>
                      </a:r>
                      <a:endParaRPr lang="en-US" sz="1400" b="1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1125444" rtl="0" eaLnBrk="1" fontAlgn="base" latinLnBrk="1" hangingPunct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4850036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-2549783" y="2623622"/>
            <a:ext cx="23393461" cy="11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962419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lt;root reqver=&quot;23045&quot;&gt;&lt;version val=&quot;24167&quot;/&gt;&lt;CPresentation id=&quot;1&quot;&gt;&lt;m_precDefaultNumber&gt;&lt;m_bNumberIsYear val=&quot;1&quot;/&gt;&lt;m_chMinusSymbol&gt;-&lt;/m_chMinusSymbol&gt;&lt;m_chDecimalSymbol17909&gt;.&lt;/m_chDecimalSymbol17909&gt;&lt;m_nGroupingDigits17909 val=&quot;3&quot;/&gt;&lt;m_chGroupingSymbol17909&gt;,&lt;/m_chGroupingSymbol17909&gt;&lt;m_yearfmt&gt;&lt;begin val=&quot;0&quot;/&gt;&lt;end val=&quot;4&quot;/&gt;&lt;/m_yearfmt&gt;&lt;/m_precDefaultNumber&gt;&lt;m_precDefaultPercent&gt;&lt;m_bNumberIsYear val=&quot;1&quot;/&gt;&lt;m_chMinusSymbol&gt;-&lt;/m_chMinusSymbol&gt;&lt;m_nDecimalDigits17909 val=&quot;0&quot;/&gt;&lt;m_chDecimalSymbol17909&gt;.&lt;/m_chDecimalSymbol17909&gt;&lt;m_nGroupingDigits17909 val=&quot;3&quot;/&gt;&lt;m_chGroupingSymbol17909&gt;,&lt;/m_chGroupingSymbol17909&gt;&lt;m_strSuffix17909&gt;%&lt;/m_strSuffix17909&gt;&lt;m_yearfmt&gt;&lt;begin val=&quot;0&quot;/&gt;&lt;end val=&quot;4&quot;/&gt;&lt;/m_yearfmt&gt;&lt;/m_precDefaultPercent&gt;&lt;m_precDefaultDate&gt;&lt;m_bNumberIsYear val=&quot;0&quot;/&gt;&lt;m_strFormatTime&gt;%Y-%m-%d&lt;/m_strFormatTime&gt;&lt;m_yearfmt&gt;&lt;begin val=&quot;0&quot;/&gt;&lt;end val=&quot;0&quot;/&gt;&lt;/m_yearfmt&gt;&lt;/m_precDefaultDate&gt;&lt;m_precDefaultYear&gt;&lt;m_yearfmt&gt;&lt;begin val=&quot;0&quot;/&gt;&lt;end val=&quot;4&quot;/&gt;&lt;/m_yearfmt&gt;&lt;/m_precDefaultYear&gt;&lt;m_precDefaultQuarter&gt;&lt;m_yearfmt&gt;&lt;begin val=&quot;0&quot;/&gt;&lt;end val=&quot;4&quot;/&gt;&lt;/m_yearfmt&gt;&lt;/m_precDefaultQuarter&gt;&lt;m_precDefaultMonth&gt;&lt;m_yearfmt&gt;&lt;begin val=&quot;0&quot;/&gt;&lt;end val=&quot;4&quot;/&gt;&lt;/m_yearfmt&gt;&lt;/m_precDefaultMonth&gt;&lt;m_precDefaultWeek&gt;&lt;m_yearfmt&gt;&lt;begin val=&quot;0&quot;/&gt;&lt;end val=&quot;4&quot;/&gt;&lt;/m_yearfmt&gt;&lt;/m_precDefaultWeek&gt;&lt;m_precDefaultDay&gt;&lt;m_yearfmt&gt;&lt;begin val=&quot;0&quot;/&gt;&lt;end val=&quot;4&quot;/&gt;&lt;/m_yearfmt&gt;&lt;/m_precDefaultDay&gt;&lt;m_mruColor&gt;&lt;m_vecMRU length=&quot;0&quot;/&gt;&lt;/m_mruColor&gt;&lt;m_eweekdayFirstOfWeek val=&quot;1&quot;/&gt;&lt;m_eweekdayFirstOfWorkweek val=&quot;2&quot;/&gt;&lt;m_eweekdayFirstOfWeekend val=&quot;7&quot;/&gt;&lt;/CPresentation&gt;&lt;/root&gt;"/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2_디자인 사용자 지정">
  <a:themeElements>
    <a:clrScheme name="ATK Color 2012_01">
      <a:dk1>
        <a:srgbClr val="000000"/>
      </a:dk1>
      <a:lt1>
        <a:srgbClr val="FFFFFF"/>
      </a:lt1>
      <a:dk2>
        <a:srgbClr val="778242"/>
      </a:dk2>
      <a:lt2>
        <a:srgbClr val="9B1717"/>
      </a:lt2>
      <a:accent1>
        <a:srgbClr val="364086"/>
      </a:accent1>
      <a:accent2>
        <a:srgbClr val="EFEEEC"/>
      </a:accent2>
      <a:accent3>
        <a:srgbClr val="ADABA1"/>
      </a:accent3>
      <a:accent4>
        <a:srgbClr val="858274"/>
      </a:accent4>
      <a:accent5>
        <a:srgbClr val="FCA248"/>
      </a:accent5>
      <a:accent6>
        <a:srgbClr val="CDD773"/>
      </a:accent6>
      <a:hlink>
        <a:srgbClr val="364086"/>
      </a:hlink>
      <a:folHlink>
        <a:srgbClr val="A3AADA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00"/>
        </a:solidFill>
        <a:ln w="6350" cap="flat">
          <a:noFill/>
          <a:miter lim="800000"/>
        </a:ln>
      </a:spPr>
      <a:bodyPr rot="0" spcFirstLastPara="0" vertOverflow="overflow" horzOverflow="overflow" vert="horz" wrap="square" lIns="73152" tIns="73152" rIns="73152" bIns="73152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 fontAlgn="base" latinLnBrk="0">
          <a:lnSpc>
            <a:spcPct val="90000"/>
          </a:lnSpc>
          <a:spcBef>
            <a:spcPts val="900"/>
          </a:spcBef>
          <a:defRPr sz="1400" b="1" dirty="0" smtClean="0">
            <a:solidFill>
              <a:schemeClr val="tx1"/>
            </a:solidFill>
            <a:latin typeface="나눔고딕"/>
            <a:ea typeface="나눔고딕"/>
            <a:cs typeface="Arial" pitchFamily="34" charset="0"/>
            <a:sym typeface="나눔고딕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358437</TotalTime>
  <Words>278</Words>
  <Application>Microsoft Office PowerPoint</Application>
  <PresentationFormat>와이드스크린</PresentationFormat>
  <Paragraphs>65</Paragraphs>
  <Slides>3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9" baseType="lpstr">
      <vt:lpstr>나눔고딕</vt:lpstr>
      <vt:lpstr>맑은 고딕</vt:lpstr>
      <vt:lpstr>Arial</vt:lpstr>
      <vt:lpstr>2_디자인 사용자 지정</vt:lpstr>
      <vt:lpstr>디자인 사용자 지정</vt:lpstr>
      <vt:lpstr>think-cell Slide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eda_003</dc:creator>
  <cp:lastModifiedBy>user</cp:lastModifiedBy>
  <cp:revision>18827</cp:revision>
  <cp:lastPrinted>2022-05-30T09:30:25Z</cp:lastPrinted>
  <dcterms:created xsi:type="dcterms:W3CDTF">2014-05-15T05:17:47Z</dcterms:created>
  <dcterms:modified xsi:type="dcterms:W3CDTF">2025-07-17T09:04:49Z</dcterms:modified>
</cp:coreProperties>
</file>