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37"/>
  </p:notesMasterIdLst>
  <p:handoutMasterIdLst>
    <p:handoutMasterId r:id="rId38"/>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331" r:id="rId26"/>
    <p:sldId id="796" r:id="rId27"/>
    <p:sldId id="1188" r:id="rId28"/>
    <p:sldId id="1091" r:id="rId29"/>
    <p:sldId id="1743" r:id="rId30"/>
    <p:sldId id="1630" r:id="rId31"/>
    <p:sldId id="1676" r:id="rId32"/>
    <p:sldId id="281" r:id="rId33"/>
    <p:sldId id="1626" r:id="rId34"/>
    <p:sldId id="1042" r:id="rId35"/>
    <p:sldId id="280" r:id="rId36"/>
  </p:sldIdLst>
  <p:sldSz cx="12192000" cy="6858000"/>
  <p:notesSz cx="6858000" cy="9144000"/>
  <p:embeddedFontLst>
    <p:embeddedFont>
      <p:font typeface="Calibri" panose="020F0502020204030204" pitchFamily="34" charset="0"/>
      <p:regular r:id="rId39"/>
      <p:bold r:id="rId40"/>
      <p:italic r:id="rId41"/>
      <p:boldItalic r:id="rId42"/>
    </p:embeddedFont>
    <p:embeddedFont>
      <p:font typeface="맑은 고딕" panose="020B0503020000020004" pitchFamily="50" charset="-127"/>
      <p:regular r:id="rId43"/>
      <p:bold r:id="rId44"/>
    </p:embeddedFont>
    <p:embeddedFont>
      <p:font typeface="Calibri Light" panose="020F0302020204030204" pitchFamily="34" charset="0"/>
      <p:regular r:id="rId45"/>
      <p:italic r:id="rId46"/>
    </p:embeddedFont>
    <p:embeddedFont>
      <p:font typeface="Abuget" panose="02000000000000000000" pitchFamily="2" charset="0"/>
      <p:regular r:id="rId47"/>
    </p:embeddedFont>
  </p:embeddedFontLst>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2525"/>
    <a:srgbClr val="1332F3"/>
    <a:srgbClr val="E46264"/>
    <a:srgbClr val="631113"/>
    <a:srgbClr val="000000"/>
    <a:srgbClr val="359AC9"/>
    <a:srgbClr val="56D7C0"/>
    <a:srgbClr val="5F5751"/>
    <a:srgbClr val="D1C1B1"/>
    <a:srgbClr val="F0B2B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6171" autoAdjust="0"/>
    <p:restoredTop sz="97382" autoAdjust="0"/>
  </p:normalViewPr>
  <p:slideViewPr>
    <p:cSldViewPr snapToGrid="0" snapToObjects="1">
      <p:cViewPr>
        <p:scale>
          <a:sx n="100" d="100"/>
          <a:sy n="100" d="100"/>
        </p:scale>
        <p:origin x="2532" y="1392"/>
      </p:cViewPr>
      <p:guideLst>
        <p:guide orient="horz" pos="2160"/>
        <p:guide pos="3840"/>
      </p:guideLst>
    </p:cSldViewPr>
  </p:slideViewPr>
  <p:outlineViewPr>
    <p:cViewPr>
      <p:scale>
        <a:sx n="70" d="100"/>
        <a:sy n="70"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snapToObjects="1">
      <p:cViewPr varScale="1">
        <p:scale>
          <a:sx n="159" d="100"/>
          <a:sy n="159" d="100"/>
        </p:scale>
        <p:origin x="2840"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1.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4.fntdata"/><Relationship Id="rId47" Type="http://schemas.openxmlformats.org/officeDocument/2006/relationships/font" Target="fonts/font9.fntdata"/><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2.fntdata"/><Relationship Id="rId45" Type="http://schemas.openxmlformats.org/officeDocument/2006/relationships/font" Target="fonts/font7.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5.fntdata"/><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46" Type="http://schemas.openxmlformats.org/officeDocument/2006/relationships/font" Target="fonts/font8.fntdata"/><Relationship Id="rId20" Type="http://schemas.openxmlformats.org/officeDocument/2006/relationships/slide" Target="slides/slide19.xml"/><Relationship Id="rId41"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_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8879254079254096"/>
          <c:y val="4.6706508989409506E-2"/>
          <c:w val="0.61750102838338194"/>
          <c:h val="0.92625173308345032"/>
        </c:manualLayout>
      </c:layout>
      <c:radarChart>
        <c:radarStyle val="marker"/>
        <c:varyColors val="0"/>
        <c:ser>
          <c:idx val="0"/>
          <c:order val="0"/>
          <c:tx>
            <c:strRef>
              <c:f>Sheet1!$B$1</c:f>
              <c:strCache>
                <c:ptCount val="1"/>
                <c:pt idx="0">
                  <c:v>sheet1</c:v>
                </c:pt>
              </c:strCache>
            </c:strRef>
          </c:tx>
          <c:spPr>
            <a:ln w="28575" cap="rnd" cmpd="sng" algn="ctr">
              <a:solidFill>
                <a:schemeClr val="accent1"/>
              </a:solidFill>
              <a:prstDash val="solid"/>
              <a:round/>
            </a:ln>
            <a:effectLst/>
          </c:spPr>
          <c:marker>
            <c:symbol val="none"/>
          </c:marker>
          <c:cat>
            <c:numRef>
              <c:f>Sheet1!$A$2:$A$6</c:f>
              <c:numCache>
                <c:formatCode>yyyy/mm/dd</c:formatCode>
                <c:ptCount val="5"/>
                <c:pt idx="0">
                  <c:v>37377</c:v>
                </c:pt>
                <c:pt idx="1">
                  <c:v>37408</c:v>
                </c:pt>
                <c:pt idx="2">
                  <c:v>37438</c:v>
                </c:pt>
                <c:pt idx="3">
                  <c:v>37469</c:v>
                </c:pt>
                <c:pt idx="4">
                  <c:v>37500</c:v>
                </c:pt>
              </c:numCache>
            </c:numRef>
          </c:cat>
          <c:val>
            <c:numRef>
              <c:f>Sheet1!$B$2:$B$6</c:f>
              <c:numCache>
                <c:formatCode>General</c:formatCode>
                <c:ptCount val="5"/>
                <c:pt idx="0">
                  <c:v>32</c:v>
                </c:pt>
                <c:pt idx="1">
                  <c:v>32</c:v>
                </c:pt>
                <c:pt idx="2">
                  <c:v>28</c:v>
                </c:pt>
                <c:pt idx="3">
                  <c:v>12</c:v>
                </c:pt>
                <c:pt idx="4">
                  <c:v>15</c:v>
                </c:pt>
              </c:numCache>
            </c:numRef>
          </c:val>
          <c:extLst>
            <c:ext xmlns:c16="http://schemas.microsoft.com/office/drawing/2014/chart" uri="{C3380CC4-5D6E-409C-BE32-E72D297353CC}">
              <c16:uniqueId val="{00000000-1A10-40B8-B3A2-FAD01032A92C}"/>
            </c:ext>
          </c:extLst>
        </c:ser>
        <c:ser>
          <c:idx val="1"/>
          <c:order val="1"/>
          <c:tx>
            <c:strRef>
              <c:f>Sheet1!$C$1</c:f>
              <c:strCache>
                <c:ptCount val="1"/>
                <c:pt idx="0">
                  <c:v>sheet2</c:v>
                </c:pt>
              </c:strCache>
            </c:strRef>
          </c:tx>
          <c:spPr>
            <a:ln w="19050" cap="rnd" cmpd="sng" algn="ctr">
              <a:solidFill>
                <a:schemeClr val="accent5"/>
              </a:solidFill>
              <a:prstDash val="solid"/>
              <a:round/>
            </a:ln>
            <a:effectLst/>
          </c:spPr>
          <c:marker>
            <c:symbol val="none"/>
          </c:marker>
          <c:cat>
            <c:numRef>
              <c:f>Sheet1!$A$2:$A$6</c:f>
              <c:numCache>
                <c:formatCode>yyyy/mm/dd</c:formatCode>
                <c:ptCount val="5"/>
                <c:pt idx="0">
                  <c:v>37377</c:v>
                </c:pt>
                <c:pt idx="1">
                  <c:v>37408</c:v>
                </c:pt>
                <c:pt idx="2">
                  <c:v>37438</c:v>
                </c:pt>
                <c:pt idx="3">
                  <c:v>37469</c:v>
                </c:pt>
                <c:pt idx="4">
                  <c:v>37500</c:v>
                </c:pt>
              </c:numCache>
            </c:numRef>
          </c:cat>
          <c:val>
            <c:numRef>
              <c:f>Sheet1!$C$2:$C$6</c:f>
              <c:numCache>
                <c:formatCode>General</c:formatCode>
                <c:ptCount val="5"/>
                <c:pt idx="0">
                  <c:v>12</c:v>
                </c:pt>
                <c:pt idx="1">
                  <c:v>12</c:v>
                </c:pt>
                <c:pt idx="2">
                  <c:v>12</c:v>
                </c:pt>
                <c:pt idx="3">
                  <c:v>21</c:v>
                </c:pt>
                <c:pt idx="4">
                  <c:v>28</c:v>
                </c:pt>
              </c:numCache>
            </c:numRef>
          </c:val>
          <c:extLst>
            <c:ext xmlns:c16="http://schemas.microsoft.com/office/drawing/2014/chart" uri="{C3380CC4-5D6E-409C-BE32-E72D297353CC}">
              <c16:uniqueId val="{00000001-1A10-40B8-B3A2-FAD01032A92C}"/>
            </c:ext>
          </c:extLst>
        </c:ser>
        <c:ser>
          <c:idx val="2"/>
          <c:order val="2"/>
          <c:tx>
            <c:strRef>
              <c:f>Sheet1!$D$1</c:f>
              <c:strCache>
                <c:ptCount val="1"/>
                <c:pt idx="0">
                  <c:v>sheet3</c:v>
                </c:pt>
              </c:strCache>
            </c:strRef>
          </c:tx>
          <c:spPr>
            <a:ln w="19050" cap="rnd" cmpd="sng" algn="ctr">
              <a:solidFill>
                <a:schemeClr val="bg1">
                  <a:lumMod val="75000"/>
                </a:schemeClr>
              </a:solidFill>
              <a:prstDash val="solid"/>
              <a:round/>
            </a:ln>
            <a:effectLst/>
          </c:spPr>
          <c:marker>
            <c:symbol val="none"/>
          </c:marker>
          <c:cat>
            <c:numRef>
              <c:f>Sheet1!$A$2:$A$6</c:f>
              <c:numCache>
                <c:formatCode>yyyy/mm/dd</c:formatCode>
                <c:ptCount val="5"/>
                <c:pt idx="0">
                  <c:v>37377</c:v>
                </c:pt>
                <c:pt idx="1">
                  <c:v>37408</c:v>
                </c:pt>
                <c:pt idx="2">
                  <c:v>37438</c:v>
                </c:pt>
                <c:pt idx="3">
                  <c:v>37469</c:v>
                </c:pt>
                <c:pt idx="4">
                  <c:v>37500</c:v>
                </c:pt>
              </c:numCache>
            </c:numRef>
          </c:cat>
          <c:val>
            <c:numRef>
              <c:f>Sheet1!$D$2:$D$6</c:f>
              <c:numCache>
                <c:formatCode>General</c:formatCode>
                <c:ptCount val="5"/>
                <c:pt idx="0">
                  <c:v>20</c:v>
                </c:pt>
                <c:pt idx="1">
                  <c:v>20</c:v>
                </c:pt>
                <c:pt idx="2">
                  <c:v>16</c:v>
                </c:pt>
                <c:pt idx="3">
                  <c:v>16</c:v>
                </c:pt>
                <c:pt idx="4">
                  <c:v>10</c:v>
                </c:pt>
              </c:numCache>
            </c:numRef>
          </c:val>
          <c:extLst>
            <c:ext xmlns:c16="http://schemas.microsoft.com/office/drawing/2014/chart" uri="{C3380CC4-5D6E-409C-BE32-E72D297353CC}">
              <c16:uniqueId val="{00000002-1A10-40B8-B3A2-FAD01032A92C}"/>
            </c:ext>
          </c:extLst>
        </c:ser>
        <c:dLbls>
          <c:showLegendKey val="0"/>
          <c:showVal val="0"/>
          <c:showCatName val="0"/>
          <c:showSerName val="0"/>
          <c:showPercent val="0"/>
          <c:showBubbleSize val="0"/>
        </c:dLbls>
        <c:axId val="161211136"/>
        <c:axId val="162865920"/>
      </c:radarChart>
      <c:catAx>
        <c:axId val="161211136"/>
        <c:scaling>
          <c:orientation val="minMax"/>
        </c:scaling>
        <c:delete val="1"/>
        <c:axPos val="b"/>
        <c:numFmt formatCode="yyyy/mm/dd" sourceLinked="1"/>
        <c:majorTickMark val="none"/>
        <c:minorTickMark val="none"/>
        <c:tickLblPos val="none"/>
        <c:crossAx val="162865920"/>
        <c:crosses val="autoZero"/>
        <c:auto val="1"/>
        <c:lblAlgn val="ctr"/>
        <c:lblOffset val="100"/>
        <c:noMultiLvlLbl val="0"/>
      </c:catAx>
      <c:valAx>
        <c:axId val="162865920"/>
        <c:scaling>
          <c:orientation val="minMax"/>
        </c:scaling>
        <c:delete val="0"/>
        <c:axPos val="l"/>
        <c:majorGridlines>
          <c:spPr>
            <a:ln w="9525" cap="flat" cmpd="sng" algn="ctr">
              <a:solidFill>
                <a:schemeClr val="tx1">
                  <a:lumMod val="15000"/>
                  <a:lumOff val="85000"/>
                </a:schemeClr>
              </a:solidFill>
              <a:prstDash val="solid"/>
              <a:round/>
            </a:ln>
            <a:effectLst/>
          </c:spPr>
        </c:majorGridlines>
        <c:numFmt formatCode="General" sourceLinked="1"/>
        <c:majorTickMark val="none"/>
        <c:minorTickMark val="none"/>
        <c:tickLblPos val="nextTo"/>
        <c:spPr>
          <a:noFill/>
          <a:ln w="6350" cap="flat" cmpd="sng" algn="ctr">
            <a:noFill/>
            <a:prstDash val="solid"/>
            <a:round/>
          </a:ln>
          <a:effectLst/>
        </c:spPr>
        <c:txPr>
          <a:bodyPr rot="-60000000" spcFirstLastPara="1" vertOverflow="ellipsis" vert="horz" wrap="square" anchor="ctr" anchorCtr="1"/>
          <a:lstStyle/>
          <a:p>
            <a:pPr>
              <a:defRPr sz="1100" b="0" i="0" u="none" strike="noStrike" kern="1200" baseline="0">
                <a:solidFill>
                  <a:schemeClr val="accent5"/>
                </a:solidFill>
                <a:latin typeface="+mj-lt"/>
                <a:ea typeface="맑은 고딕" panose="020B0503020000020004" pitchFamily="50" charset="-127"/>
                <a:cs typeface="+mn-cs"/>
              </a:defRPr>
            </a:pPr>
            <a:endParaRPr lang="ko-KR"/>
          </a:p>
        </c:txPr>
        <c:crossAx val="161211136"/>
        <c:crosses val="autoZero"/>
        <c:crossBetween val="between"/>
      </c:valAx>
      <c:spPr>
        <a:noFill/>
        <a:ln>
          <a:noFill/>
        </a:ln>
        <a:effectLst/>
      </c:spPr>
    </c:plotArea>
    <c:legend>
      <c:legendPos val="t"/>
      <c:layout>
        <c:manualLayout>
          <c:xMode val="edge"/>
          <c:yMode val="edge"/>
          <c:x val="0.26176574803149572"/>
          <c:y val="0.91874999999999984"/>
          <c:w val="0.49464615943338153"/>
          <c:h val="5.6854186930108429E-2"/>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accent5"/>
              </a:solidFill>
              <a:latin typeface="+mj-lt"/>
              <a:ea typeface="맑은 고딕" panose="020B0503020000020004" pitchFamily="50" charset="-127"/>
              <a:cs typeface="+mn-cs"/>
            </a:defRPr>
          </a:pPr>
          <a:endParaRPr lang="ko-KR"/>
        </a:p>
      </c:txPr>
    </c:legend>
    <c:plotVisOnly val="1"/>
    <c:dispBlanksAs val="gap"/>
    <c:showDLblsOverMax val="0"/>
  </c:chart>
  <c:spPr>
    <a:noFill/>
    <a:ln w="6350" cap="flat" cmpd="sng" algn="ctr">
      <a:noFill/>
      <a:prstDash val="solid"/>
      <a:miter lim="800000"/>
    </a:ln>
    <a:effectLst/>
  </c:spPr>
  <c:txPr>
    <a:bodyPr/>
    <a:lstStyle/>
    <a:p>
      <a:pPr>
        <a:defRPr sz="1100" baseline="0">
          <a:solidFill>
            <a:schemeClr val="accent5"/>
          </a:solidFill>
          <a:latin typeface="+mj-lt"/>
          <a:ea typeface="맑은 고딕" panose="020B0503020000020004" pitchFamily="50" charset="-127"/>
        </a:defRPr>
      </a:pPr>
      <a:endParaRPr lang="ko-K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ko-K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percentStacked"/>
        <c:varyColors val="0"/>
        <c:ser>
          <c:idx val="0"/>
          <c:order val="0"/>
          <c:tx>
            <c:strRef>
              <c:f>Sheet1!$B$1</c:f>
              <c:strCache>
                <c:ptCount val="1"/>
                <c:pt idx="0">
                  <c:v>text01</c:v>
                </c:pt>
              </c:strCache>
            </c:strRef>
          </c:tx>
          <c:spPr>
            <a:solidFill>
              <a:schemeClr val="accent1"/>
            </a:solidFill>
            <a:ln>
              <a:noFill/>
            </a:ln>
            <a:effectLst/>
          </c:spPr>
          <c:invertIfNegative val="0"/>
          <c:cat>
            <c:strRef>
              <c:f>Sheet1!$A$2:$A$4</c:f>
              <c:strCache>
                <c:ptCount val="3"/>
                <c:pt idx="0">
                  <c:v>text01</c:v>
                </c:pt>
                <c:pt idx="1">
                  <c:v>text02</c:v>
                </c:pt>
                <c:pt idx="2">
                  <c:v>text03</c:v>
                </c:pt>
              </c:strCache>
            </c:strRef>
          </c:cat>
          <c:val>
            <c:numRef>
              <c:f>Sheet1!$B$2:$B$4</c:f>
              <c:numCache>
                <c:formatCode>General</c:formatCode>
                <c:ptCount val="3"/>
                <c:pt idx="0">
                  <c:v>6</c:v>
                </c:pt>
                <c:pt idx="1">
                  <c:v>2.5</c:v>
                </c:pt>
                <c:pt idx="2">
                  <c:v>1</c:v>
                </c:pt>
              </c:numCache>
            </c:numRef>
          </c:val>
          <c:extLst>
            <c:ext xmlns:c16="http://schemas.microsoft.com/office/drawing/2014/chart" uri="{C3380CC4-5D6E-409C-BE32-E72D297353CC}">
              <c16:uniqueId val="{00000000-DC49-42B2-B976-A0F1314B5086}"/>
            </c:ext>
          </c:extLst>
        </c:ser>
        <c:ser>
          <c:idx val="1"/>
          <c:order val="1"/>
          <c:tx>
            <c:strRef>
              <c:f>Sheet1!$C$1</c:f>
              <c:strCache>
                <c:ptCount val="1"/>
                <c:pt idx="0">
                  <c:v>text02</c:v>
                </c:pt>
              </c:strCache>
            </c:strRef>
          </c:tx>
          <c:spPr>
            <a:solidFill>
              <a:schemeClr val="bg1">
                <a:lumMod val="85000"/>
              </a:schemeClr>
            </a:solidFill>
            <a:ln>
              <a:noFill/>
            </a:ln>
            <a:effectLst/>
          </c:spPr>
          <c:invertIfNegative val="0"/>
          <c:cat>
            <c:strRef>
              <c:f>Sheet1!$A$2:$A$4</c:f>
              <c:strCache>
                <c:ptCount val="3"/>
                <c:pt idx="0">
                  <c:v>text01</c:v>
                </c:pt>
                <c:pt idx="1">
                  <c:v>text02</c:v>
                </c:pt>
                <c:pt idx="2">
                  <c:v>text03</c:v>
                </c:pt>
              </c:strCache>
            </c:strRef>
          </c:cat>
          <c:val>
            <c:numRef>
              <c:f>Sheet1!$C$2:$C$4</c:f>
              <c:numCache>
                <c:formatCode>General</c:formatCode>
                <c:ptCount val="3"/>
                <c:pt idx="0">
                  <c:v>2.4</c:v>
                </c:pt>
                <c:pt idx="1">
                  <c:v>5</c:v>
                </c:pt>
                <c:pt idx="2">
                  <c:v>1.8</c:v>
                </c:pt>
              </c:numCache>
            </c:numRef>
          </c:val>
          <c:extLst>
            <c:ext xmlns:c16="http://schemas.microsoft.com/office/drawing/2014/chart" uri="{C3380CC4-5D6E-409C-BE32-E72D297353CC}">
              <c16:uniqueId val="{00000001-DC49-42B2-B976-A0F1314B5086}"/>
            </c:ext>
          </c:extLst>
        </c:ser>
        <c:ser>
          <c:idx val="2"/>
          <c:order val="2"/>
          <c:tx>
            <c:strRef>
              <c:f>Sheet1!$D$1</c:f>
              <c:strCache>
                <c:ptCount val="1"/>
                <c:pt idx="0">
                  <c:v>text03</c:v>
                </c:pt>
              </c:strCache>
            </c:strRef>
          </c:tx>
          <c:spPr>
            <a:solidFill>
              <a:schemeClr val="accent5"/>
            </a:solidFill>
            <a:ln>
              <a:noFill/>
            </a:ln>
            <a:effectLst/>
          </c:spPr>
          <c:invertIfNegative val="0"/>
          <c:dLbls>
            <c:spPr>
              <a:noFill/>
              <a:ln>
                <a:noFill/>
              </a:ln>
              <a:effectLst/>
            </c:spPr>
            <c:txPr>
              <a:bodyPr rot="0" spcFirstLastPara="1" vertOverflow="ellipsis" vert="horz" wrap="square" anchor="ctr" anchorCtr="1"/>
              <a:lstStyle/>
              <a:p>
                <a:pPr>
                  <a:defRPr sz="1200" b="0" i="0" u="none" strike="noStrike" kern="1200" baseline="0">
                    <a:solidFill>
                      <a:schemeClr val="bg1"/>
                    </a:solidFill>
                    <a:latin typeface="+mn-lt"/>
                    <a:ea typeface="+mn-ea"/>
                    <a:cs typeface="+mn-cs"/>
                  </a:defRPr>
                </a:pPr>
                <a:endParaRPr lang="ko-K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text01</c:v>
                </c:pt>
                <c:pt idx="1">
                  <c:v>text02</c:v>
                </c:pt>
                <c:pt idx="2">
                  <c:v>text03</c:v>
                </c:pt>
              </c:strCache>
            </c:strRef>
          </c:cat>
          <c:val>
            <c:numRef>
              <c:f>Sheet1!$D$2:$D$4</c:f>
              <c:numCache>
                <c:formatCode>General</c:formatCode>
                <c:ptCount val="3"/>
                <c:pt idx="0">
                  <c:v>2</c:v>
                </c:pt>
                <c:pt idx="1">
                  <c:v>2</c:v>
                </c:pt>
                <c:pt idx="2">
                  <c:v>4</c:v>
                </c:pt>
              </c:numCache>
            </c:numRef>
          </c:val>
          <c:extLst>
            <c:ext xmlns:c16="http://schemas.microsoft.com/office/drawing/2014/chart" uri="{C3380CC4-5D6E-409C-BE32-E72D297353CC}">
              <c16:uniqueId val="{00000002-DC49-42B2-B976-A0F1314B5086}"/>
            </c:ext>
          </c:extLst>
        </c:ser>
        <c:dLbls>
          <c:showLegendKey val="0"/>
          <c:showVal val="0"/>
          <c:showCatName val="0"/>
          <c:showSerName val="0"/>
          <c:showPercent val="0"/>
          <c:showBubbleSize val="0"/>
        </c:dLbls>
        <c:gapWidth val="150"/>
        <c:overlap val="100"/>
        <c:axId val="375073992"/>
        <c:axId val="375082848"/>
      </c:barChart>
      <c:catAx>
        <c:axId val="375073992"/>
        <c:scaling>
          <c:orientation val="minMax"/>
        </c:scaling>
        <c:delete val="1"/>
        <c:axPos val="l"/>
        <c:numFmt formatCode="General" sourceLinked="1"/>
        <c:majorTickMark val="none"/>
        <c:minorTickMark val="none"/>
        <c:tickLblPos val="nextTo"/>
        <c:crossAx val="375082848"/>
        <c:crosses val="autoZero"/>
        <c:auto val="1"/>
        <c:lblAlgn val="ctr"/>
        <c:lblOffset val="100"/>
        <c:noMultiLvlLbl val="0"/>
      </c:catAx>
      <c:valAx>
        <c:axId val="375082848"/>
        <c:scaling>
          <c:orientation val="minMax"/>
        </c:scaling>
        <c:delete val="1"/>
        <c:axPos val="b"/>
        <c:numFmt formatCode="0%" sourceLinked="1"/>
        <c:majorTickMark val="none"/>
        <c:minorTickMark val="none"/>
        <c:tickLblPos val="nextTo"/>
        <c:crossAx val="375073992"/>
        <c:crosses val="autoZero"/>
        <c:crossBetween val="between"/>
      </c:valAx>
      <c:spPr>
        <a:noFill/>
        <a:ln>
          <a:noFill/>
        </a:ln>
        <a:effectLst/>
      </c:spPr>
    </c:plotArea>
    <c:legend>
      <c:legendPos val="b"/>
      <c:layout>
        <c:manualLayout>
          <c:xMode val="edge"/>
          <c:yMode val="edge"/>
          <c:x val="4.1012238975149135E-2"/>
          <c:y val="0.7538058420646665"/>
          <c:w val="0.91041820618356206"/>
          <c:h val="6.4073572834645667E-2"/>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2"/>
              </a:solidFill>
              <a:latin typeface="+mn-lt"/>
              <a:ea typeface="+mn-ea"/>
              <a:cs typeface="+mn-cs"/>
            </a:defRPr>
          </a:pPr>
          <a:endParaRPr lang="ko-KR"/>
        </a:p>
      </c:txPr>
    </c:legend>
    <c:plotVisOnly val="1"/>
    <c:dispBlanksAs val="gap"/>
    <c:showDLblsOverMax val="0"/>
  </c:chart>
  <c:spPr>
    <a:noFill/>
    <a:ln>
      <a:noFill/>
    </a:ln>
    <a:effectLst/>
  </c:spPr>
  <c:txPr>
    <a:bodyPr/>
    <a:lstStyle/>
    <a:p>
      <a:pPr>
        <a:defRPr sz="1200">
          <a:solidFill>
            <a:schemeClr val="tx2"/>
          </a:solidFill>
          <a:latin typeface="+mn-lt"/>
        </a:defRPr>
      </a:pPr>
      <a:endParaRPr lang="ko-K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id="{DAFF8E2E-1BCA-794A-8584-A169EBC9D5F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ko-KR" altLang="en-US"/>
          </a:p>
        </p:txBody>
      </p:sp>
      <p:sp>
        <p:nvSpPr>
          <p:cNvPr id="3" name="날짜 개체 틀 2">
            <a:extLst>
              <a:ext uri="{FF2B5EF4-FFF2-40B4-BE49-F238E27FC236}">
                <a16:creationId xmlns:a16="http://schemas.microsoft.com/office/drawing/2014/main" id="{6FDFBD21-8770-3F47-899D-3F093C3195C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29360D9-EE13-214B-A57F-E76CAEF01036}" type="datetimeFigureOut">
              <a:rPr lang="ko-KR" altLang="en-US"/>
              <a:pPr/>
              <a:t>2022-05-20</a:t>
            </a:fld>
            <a:endParaRPr kumimoji="1" lang="ko-KR" altLang="en-US"/>
          </a:p>
        </p:txBody>
      </p:sp>
      <p:sp>
        <p:nvSpPr>
          <p:cNvPr id="4" name="바닥글 개체 틀 3">
            <a:extLst>
              <a:ext uri="{FF2B5EF4-FFF2-40B4-BE49-F238E27FC236}">
                <a16:creationId xmlns:a16="http://schemas.microsoft.com/office/drawing/2014/main" id="{F82E9C07-9825-4B42-B327-1A7765D9294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ko-KR" altLang="en-US"/>
          </a:p>
        </p:txBody>
      </p:sp>
      <p:sp>
        <p:nvSpPr>
          <p:cNvPr id="5" name="슬라이드 번호 개체 틀 4">
            <a:extLst>
              <a:ext uri="{FF2B5EF4-FFF2-40B4-BE49-F238E27FC236}">
                <a16:creationId xmlns:a16="http://schemas.microsoft.com/office/drawing/2014/main" id="{F650D71E-FAEE-8B4D-8831-234911EA08B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03662E0-256B-EC47-8E47-91D2D3C899F5}" type="slidenum">
              <a:rPr/>
              <a:pPr/>
              <a:t>‹#›</a:t>
            </a:fld>
            <a:endParaRPr kumimoji="1" lang="ko-KR" altLang="en-US"/>
          </a:p>
        </p:txBody>
      </p:sp>
    </p:spTree>
    <p:extLst>
      <p:ext uri="{BB962C8B-B14F-4D97-AF65-F5344CB8AC3E}">
        <p14:creationId xmlns:p14="http://schemas.microsoft.com/office/powerpoint/2010/main" val="32722497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ko-KR" altLang="en-US"/>
          </a:p>
        </p:txBody>
      </p:sp>
      <p:sp>
        <p:nvSpPr>
          <p:cNvPr id="3" name="날짜 개체 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F2312D-A130-0042-BB4A-53F177B32192}" type="datetimeFigureOut">
              <a:rPr lang="ko-KR" altLang="en-US"/>
              <a:pPr/>
              <a:t>2022-05-20</a:t>
            </a:fld>
            <a:endParaRPr kumimoji="1" lang="ko-KR" altLang="en-US"/>
          </a:p>
        </p:txBody>
      </p:sp>
      <p:sp>
        <p:nvSpPr>
          <p:cNvPr id="4" name="슬라이드 이미지 개체 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ko-KR" altLang="en-US"/>
          </a:p>
        </p:txBody>
      </p:sp>
      <p:sp>
        <p:nvSpPr>
          <p:cNvPr id="5" name="슬라이드 노트 개체 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ko-KR" altLang="en-US"/>
              <a:t>마스터 텍스트 스타일을 편집하려면 클릭</a:t>
            </a:r>
          </a:p>
          <a:p>
            <a:pPr lvl="1"/>
            <a:r>
              <a:rPr kumimoji="1" lang="ko-KR" altLang="en-US"/>
              <a:t>두 번째 수준</a:t>
            </a:r>
          </a:p>
          <a:p>
            <a:pPr lvl="2"/>
            <a:r>
              <a:rPr kumimoji="1" lang="ko-KR" altLang="en-US"/>
              <a:t>세 번째 수준</a:t>
            </a:r>
          </a:p>
          <a:p>
            <a:pPr lvl="3"/>
            <a:r>
              <a:rPr kumimoji="1" lang="ko-KR" altLang="en-US"/>
              <a:t>네 번째 수준</a:t>
            </a:r>
          </a:p>
          <a:p>
            <a:pPr lvl="4"/>
            <a:r>
              <a:rPr kumimoji="1" lang="ko-KR" altLang="en-US"/>
              <a:t>다섯 번째 수준</a:t>
            </a:r>
          </a:p>
        </p:txBody>
      </p:sp>
      <p:sp>
        <p:nvSpPr>
          <p:cNvPr id="6" name="바닥글 개체 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ko-KR" altLang="en-US"/>
          </a:p>
        </p:txBody>
      </p:sp>
      <p:sp>
        <p:nvSpPr>
          <p:cNvPr id="7" name="슬라이드 번호 개체 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5F9390-0B77-FE41-831F-D10441DA638F}" type="slidenum">
              <a:rPr/>
              <a:pPr/>
              <a:t>‹#›</a:t>
            </a:fld>
            <a:endParaRPr kumimoji="1" lang="ko-KR" altLang="en-US"/>
          </a:p>
        </p:txBody>
      </p:sp>
    </p:spTree>
    <p:extLst>
      <p:ext uri="{BB962C8B-B14F-4D97-AF65-F5344CB8AC3E}">
        <p14:creationId xmlns:p14="http://schemas.microsoft.com/office/powerpoint/2010/main" val="2671214882"/>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BA5F9390-0B77-FE41-831F-D10441DA638F}" type="slidenum">
              <a:rPr lang="en-US" altLang="ko-KR" smtClean="0"/>
              <a:pPr/>
              <a:t>16</a:t>
            </a:fld>
            <a:endParaRPr kumimoji="1" lang="ko-KR" altLang="en-US"/>
          </a:p>
        </p:txBody>
      </p:sp>
    </p:spTree>
    <p:extLst>
      <p:ext uri="{BB962C8B-B14F-4D97-AF65-F5344CB8AC3E}">
        <p14:creationId xmlns:p14="http://schemas.microsoft.com/office/powerpoint/2010/main" val="8978099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5"/>
          </p:nvPr>
        </p:nvSpPr>
        <p:spPr/>
        <p:txBody>
          <a:bodyPr/>
          <a:lstStyle/>
          <a:p>
            <a:fld id="{BA5F9390-0B77-FE41-831F-D10441DA638F}" type="slidenum">
              <a:rPr lang="en-US" altLang="ko-KR" smtClean="0"/>
              <a:pPr/>
              <a:t>19</a:t>
            </a:fld>
            <a:endParaRPr kumimoji="1" lang="ko-KR" altLang="en-US"/>
          </a:p>
        </p:txBody>
      </p:sp>
    </p:spTree>
    <p:extLst>
      <p:ext uri="{BB962C8B-B14F-4D97-AF65-F5344CB8AC3E}">
        <p14:creationId xmlns:p14="http://schemas.microsoft.com/office/powerpoint/2010/main" val="800399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제목 슬라이드">
    <p:spTree>
      <p:nvGrpSpPr>
        <p:cNvPr id="1" name=""/>
        <p:cNvGrpSpPr/>
        <p:nvPr/>
      </p:nvGrpSpPr>
      <p:grpSpPr>
        <a:xfrm>
          <a:off x="0" y="0"/>
          <a:ext cx="0" cy="0"/>
          <a:chOff x="0" y="0"/>
          <a:chExt cx="0" cy="0"/>
        </a:xfrm>
      </p:grpSpPr>
      <p:sp>
        <p:nvSpPr>
          <p:cNvPr id="3" name="그림 개체 틀 2">
            <a:extLst>
              <a:ext uri="{FF2B5EF4-FFF2-40B4-BE49-F238E27FC236}">
                <a16:creationId xmlns:a16="http://schemas.microsoft.com/office/drawing/2014/main" id="{AF0D6B46-8011-4692-B031-CFDE587C8365}"/>
              </a:ext>
            </a:extLst>
          </p:cNvPr>
          <p:cNvSpPr>
            <a:spLocks noGrp="1"/>
          </p:cNvSpPr>
          <p:nvPr>
            <p:ph type="pic" sz="quarter" idx="26"/>
          </p:nvPr>
        </p:nvSpPr>
        <p:spPr>
          <a:xfrm>
            <a:off x="-1" y="0"/>
            <a:ext cx="12192001" cy="6858000"/>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40932516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2_제목 슬라이드">
    <p:spTree>
      <p:nvGrpSpPr>
        <p:cNvPr id="1" name=""/>
        <p:cNvGrpSpPr/>
        <p:nvPr/>
      </p:nvGrpSpPr>
      <p:grpSpPr>
        <a:xfrm>
          <a:off x="0" y="0"/>
          <a:ext cx="0" cy="0"/>
          <a:chOff x="0" y="0"/>
          <a:chExt cx="0" cy="0"/>
        </a:xfrm>
      </p:grpSpPr>
      <p:sp>
        <p:nvSpPr>
          <p:cNvPr id="12" name="그림 개체 틀 2">
            <a:extLst>
              <a:ext uri="{FF2B5EF4-FFF2-40B4-BE49-F238E27FC236}">
                <a16:creationId xmlns:a16="http://schemas.microsoft.com/office/drawing/2014/main" id="{002070A6-84CD-46E8-A379-B61FBA91F4B3}"/>
              </a:ext>
            </a:extLst>
          </p:cNvPr>
          <p:cNvSpPr>
            <a:spLocks noGrp="1"/>
          </p:cNvSpPr>
          <p:nvPr>
            <p:ph type="pic" sz="quarter" idx="26"/>
          </p:nvPr>
        </p:nvSpPr>
        <p:spPr>
          <a:xfrm>
            <a:off x="866633" y="0"/>
            <a:ext cx="5229367" cy="6858000"/>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33629976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3_제목 슬라이드">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D1104FD0-00A4-4AD5-BA2F-54C13F8E865C}"/>
              </a:ext>
            </a:extLst>
          </p:cNvPr>
          <p:cNvSpPr>
            <a:spLocks noGrp="1"/>
          </p:cNvSpPr>
          <p:nvPr>
            <p:ph type="pic" sz="quarter" idx="26"/>
          </p:nvPr>
        </p:nvSpPr>
        <p:spPr>
          <a:xfrm>
            <a:off x="4997110" y="0"/>
            <a:ext cx="6328257" cy="6858000"/>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1883329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4_제목 슬라이드">
    <p:spTree>
      <p:nvGrpSpPr>
        <p:cNvPr id="1" name=""/>
        <p:cNvGrpSpPr/>
        <p:nvPr/>
      </p:nvGrpSpPr>
      <p:grpSpPr>
        <a:xfrm>
          <a:off x="0" y="0"/>
          <a:ext cx="0" cy="0"/>
          <a:chOff x="0" y="0"/>
          <a:chExt cx="0" cy="0"/>
        </a:xfrm>
      </p:grpSpPr>
      <p:sp>
        <p:nvSpPr>
          <p:cNvPr id="3" name="그림 개체 틀 2">
            <a:extLst>
              <a:ext uri="{FF2B5EF4-FFF2-40B4-BE49-F238E27FC236}">
                <a16:creationId xmlns:a16="http://schemas.microsoft.com/office/drawing/2014/main" id="{73B07D00-A1F1-9241-A297-62A18D8D9CEE}"/>
              </a:ext>
            </a:extLst>
          </p:cNvPr>
          <p:cNvSpPr>
            <a:spLocks noGrp="1"/>
          </p:cNvSpPr>
          <p:nvPr>
            <p:ph type="pic" sz="quarter" idx="26"/>
          </p:nvPr>
        </p:nvSpPr>
        <p:spPr>
          <a:xfrm>
            <a:off x="6209731" y="2606722"/>
            <a:ext cx="3500652" cy="4251278"/>
          </a:xfrm>
          <a:prstGeom prst="rect">
            <a:avLst/>
          </a:prstGeom>
        </p:spPr>
        <p:txBody>
          <a:bodyPr wrap="square">
            <a:noAutofit/>
          </a:bodyPr>
          <a:lstStyle/>
          <a:p>
            <a:endParaRPr kumimoji="1" lang="ko-KR" altLang="en-US" dirty="0"/>
          </a:p>
        </p:txBody>
      </p:sp>
      <p:sp>
        <p:nvSpPr>
          <p:cNvPr id="5" name="그림 개체 틀 2">
            <a:extLst>
              <a:ext uri="{FF2B5EF4-FFF2-40B4-BE49-F238E27FC236}">
                <a16:creationId xmlns:a16="http://schemas.microsoft.com/office/drawing/2014/main" id="{58CFAF0B-887C-4D03-902D-B976A2C414D8}"/>
              </a:ext>
            </a:extLst>
          </p:cNvPr>
          <p:cNvSpPr>
            <a:spLocks noGrp="1"/>
          </p:cNvSpPr>
          <p:nvPr>
            <p:ph type="pic" sz="quarter" idx="28"/>
          </p:nvPr>
        </p:nvSpPr>
        <p:spPr>
          <a:xfrm>
            <a:off x="7824715" y="0"/>
            <a:ext cx="3500652" cy="4251278"/>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37923433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5_제목 슬라이드">
    <p:spTree>
      <p:nvGrpSpPr>
        <p:cNvPr id="1" name=""/>
        <p:cNvGrpSpPr/>
        <p:nvPr/>
      </p:nvGrpSpPr>
      <p:grpSpPr>
        <a:xfrm>
          <a:off x="0" y="0"/>
          <a:ext cx="0" cy="0"/>
          <a:chOff x="0" y="0"/>
          <a:chExt cx="0" cy="0"/>
        </a:xfrm>
      </p:grpSpPr>
      <p:sp>
        <p:nvSpPr>
          <p:cNvPr id="5" name="그림 개체 틀 2">
            <a:extLst>
              <a:ext uri="{FF2B5EF4-FFF2-40B4-BE49-F238E27FC236}">
                <a16:creationId xmlns:a16="http://schemas.microsoft.com/office/drawing/2014/main" id="{C610E820-45C2-4290-A45B-2F73DEA0A0FD}"/>
              </a:ext>
            </a:extLst>
          </p:cNvPr>
          <p:cNvSpPr>
            <a:spLocks noGrp="1"/>
          </p:cNvSpPr>
          <p:nvPr>
            <p:ph type="pic" sz="quarter" idx="28"/>
          </p:nvPr>
        </p:nvSpPr>
        <p:spPr>
          <a:xfrm>
            <a:off x="-1" y="3869140"/>
            <a:ext cx="4858603" cy="2988860"/>
          </a:xfrm>
          <a:prstGeom prst="rect">
            <a:avLst/>
          </a:prstGeom>
        </p:spPr>
        <p:txBody>
          <a:bodyPr wrap="square">
            <a:noAutofit/>
          </a:bodyPr>
          <a:lstStyle/>
          <a:p>
            <a:endParaRPr kumimoji="1" lang="ko-KR" altLang="en-US" dirty="0"/>
          </a:p>
        </p:txBody>
      </p:sp>
      <p:sp>
        <p:nvSpPr>
          <p:cNvPr id="4" name="그림 개체 틀 2">
            <a:extLst>
              <a:ext uri="{FF2B5EF4-FFF2-40B4-BE49-F238E27FC236}">
                <a16:creationId xmlns:a16="http://schemas.microsoft.com/office/drawing/2014/main" id="{E9572EA9-3AA0-437C-BCC9-BB03B2B1B1F8}"/>
              </a:ext>
            </a:extLst>
          </p:cNvPr>
          <p:cNvSpPr>
            <a:spLocks noGrp="1"/>
          </p:cNvSpPr>
          <p:nvPr>
            <p:ph type="pic" sz="quarter" idx="29"/>
          </p:nvPr>
        </p:nvSpPr>
        <p:spPr>
          <a:xfrm>
            <a:off x="8059003" y="0"/>
            <a:ext cx="3266364" cy="3869140"/>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13907817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6_제목 슬라이드">
    <p:spTree>
      <p:nvGrpSpPr>
        <p:cNvPr id="1" name=""/>
        <p:cNvGrpSpPr/>
        <p:nvPr/>
      </p:nvGrpSpPr>
      <p:grpSpPr>
        <a:xfrm>
          <a:off x="0" y="0"/>
          <a:ext cx="0" cy="0"/>
          <a:chOff x="0" y="0"/>
          <a:chExt cx="0" cy="0"/>
        </a:xfrm>
      </p:grpSpPr>
      <p:sp>
        <p:nvSpPr>
          <p:cNvPr id="5" name="그림 개체 틀 2">
            <a:extLst>
              <a:ext uri="{FF2B5EF4-FFF2-40B4-BE49-F238E27FC236}">
                <a16:creationId xmlns:a16="http://schemas.microsoft.com/office/drawing/2014/main" id="{EEDCD7D6-DC40-4986-BBFD-44C8B270ED43}"/>
              </a:ext>
            </a:extLst>
          </p:cNvPr>
          <p:cNvSpPr>
            <a:spLocks noGrp="1"/>
          </p:cNvSpPr>
          <p:nvPr>
            <p:ph type="pic" sz="quarter" idx="29"/>
          </p:nvPr>
        </p:nvSpPr>
        <p:spPr>
          <a:xfrm>
            <a:off x="1943668" y="668739"/>
            <a:ext cx="8304664" cy="3152633"/>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227262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7_제목 슬라이드">
    <p:spTree>
      <p:nvGrpSpPr>
        <p:cNvPr id="1" name=""/>
        <p:cNvGrpSpPr/>
        <p:nvPr/>
      </p:nvGrpSpPr>
      <p:grpSpPr>
        <a:xfrm>
          <a:off x="0" y="0"/>
          <a:ext cx="0" cy="0"/>
          <a:chOff x="0" y="0"/>
          <a:chExt cx="0" cy="0"/>
        </a:xfrm>
      </p:grpSpPr>
      <p:sp>
        <p:nvSpPr>
          <p:cNvPr id="5" name="그림 개체 틀 2">
            <a:extLst>
              <a:ext uri="{FF2B5EF4-FFF2-40B4-BE49-F238E27FC236}">
                <a16:creationId xmlns:a16="http://schemas.microsoft.com/office/drawing/2014/main" id="{A8646607-54A4-4A4C-9320-F3E7292E033F}"/>
              </a:ext>
            </a:extLst>
          </p:cNvPr>
          <p:cNvSpPr>
            <a:spLocks noGrp="1"/>
          </p:cNvSpPr>
          <p:nvPr>
            <p:ph type="pic" sz="quarter" idx="27"/>
          </p:nvPr>
        </p:nvSpPr>
        <p:spPr>
          <a:xfrm>
            <a:off x="866633" y="504967"/>
            <a:ext cx="6762466" cy="3890682"/>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3371284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8_제목 슬라이드">
    <p:spTree>
      <p:nvGrpSpPr>
        <p:cNvPr id="1" name=""/>
        <p:cNvGrpSpPr/>
        <p:nvPr/>
      </p:nvGrpSpPr>
      <p:grpSpPr>
        <a:xfrm>
          <a:off x="0" y="0"/>
          <a:ext cx="0" cy="0"/>
          <a:chOff x="0" y="0"/>
          <a:chExt cx="0" cy="0"/>
        </a:xfrm>
      </p:grpSpPr>
      <p:sp>
        <p:nvSpPr>
          <p:cNvPr id="5" name="그림 개체 틀 2">
            <a:extLst>
              <a:ext uri="{FF2B5EF4-FFF2-40B4-BE49-F238E27FC236}">
                <a16:creationId xmlns:a16="http://schemas.microsoft.com/office/drawing/2014/main" id="{FF561574-3AA9-FC4A-8D21-EADA5C981E2A}"/>
              </a:ext>
            </a:extLst>
          </p:cNvPr>
          <p:cNvSpPr>
            <a:spLocks noGrp="1"/>
          </p:cNvSpPr>
          <p:nvPr>
            <p:ph type="pic" sz="quarter" idx="27"/>
          </p:nvPr>
        </p:nvSpPr>
        <p:spPr>
          <a:xfrm>
            <a:off x="3374185" y="0"/>
            <a:ext cx="4213969" cy="6857999"/>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2474470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9_제목 슬라이드">
    <p:spTree>
      <p:nvGrpSpPr>
        <p:cNvPr id="1" name=""/>
        <p:cNvGrpSpPr/>
        <p:nvPr/>
      </p:nvGrpSpPr>
      <p:grpSpPr>
        <a:xfrm>
          <a:off x="0" y="0"/>
          <a:ext cx="0" cy="0"/>
          <a:chOff x="0" y="0"/>
          <a:chExt cx="0" cy="0"/>
        </a:xfrm>
      </p:grpSpPr>
      <p:sp>
        <p:nvSpPr>
          <p:cNvPr id="3" name="그림 개체 틀 2">
            <a:extLst>
              <a:ext uri="{FF2B5EF4-FFF2-40B4-BE49-F238E27FC236}">
                <a16:creationId xmlns:a16="http://schemas.microsoft.com/office/drawing/2014/main" id="{59F09393-9325-4B07-B4B4-04358C8C3112}"/>
              </a:ext>
            </a:extLst>
          </p:cNvPr>
          <p:cNvSpPr>
            <a:spLocks noGrp="1"/>
          </p:cNvSpPr>
          <p:nvPr>
            <p:ph type="pic" sz="quarter" idx="28"/>
          </p:nvPr>
        </p:nvSpPr>
        <p:spPr>
          <a:xfrm>
            <a:off x="2988103" y="1666543"/>
            <a:ext cx="3542352" cy="4406709"/>
          </a:xfrm>
          <a:prstGeom prst="rect">
            <a:avLst/>
          </a:prstGeom>
        </p:spPr>
        <p:txBody>
          <a:bodyPr wrap="square">
            <a:noAutofit/>
          </a:bodyPr>
          <a:lstStyle/>
          <a:p>
            <a:endParaRPr kumimoji="1" lang="ko-KR" altLang="en-US" dirty="0"/>
          </a:p>
        </p:txBody>
      </p:sp>
      <p:sp>
        <p:nvSpPr>
          <p:cNvPr id="5" name="그림 개체 틀 2">
            <a:extLst>
              <a:ext uri="{FF2B5EF4-FFF2-40B4-BE49-F238E27FC236}">
                <a16:creationId xmlns:a16="http://schemas.microsoft.com/office/drawing/2014/main" id="{E24D0017-A85E-4388-B681-5CA37FDBC0A7}"/>
              </a:ext>
            </a:extLst>
          </p:cNvPr>
          <p:cNvSpPr>
            <a:spLocks noGrp="1"/>
          </p:cNvSpPr>
          <p:nvPr>
            <p:ph type="pic" sz="quarter" idx="30"/>
          </p:nvPr>
        </p:nvSpPr>
        <p:spPr>
          <a:xfrm>
            <a:off x="0" y="0"/>
            <a:ext cx="3542352" cy="4406709"/>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40081550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제목 슬라이드">
    <p:spTree>
      <p:nvGrpSpPr>
        <p:cNvPr id="1" name=""/>
        <p:cNvGrpSpPr/>
        <p:nvPr/>
      </p:nvGrpSpPr>
      <p:grpSpPr>
        <a:xfrm>
          <a:off x="0" y="0"/>
          <a:ext cx="0" cy="0"/>
          <a:chOff x="0" y="0"/>
          <a:chExt cx="0" cy="0"/>
        </a:xfrm>
      </p:grpSpPr>
      <p:sp>
        <p:nvSpPr>
          <p:cNvPr id="6" name="그림 개체 틀 2">
            <a:extLst>
              <a:ext uri="{FF2B5EF4-FFF2-40B4-BE49-F238E27FC236}">
                <a16:creationId xmlns:a16="http://schemas.microsoft.com/office/drawing/2014/main" id="{1BB03452-9D38-469C-9211-3BAB0B0ED00B}"/>
              </a:ext>
            </a:extLst>
          </p:cNvPr>
          <p:cNvSpPr>
            <a:spLocks noGrp="1"/>
          </p:cNvSpPr>
          <p:nvPr>
            <p:ph type="pic" sz="quarter" idx="27"/>
          </p:nvPr>
        </p:nvSpPr>
        <p:spPr>
          <a:xfrm>
            <a:off x="8482084" y="0"/>
            <a:ext cx="3709915" cy="6858000"/>
          </a:xfrm>
          <a:prstGeom prst="rect">
            <a:avLst/>
          </a:prstGeom>
        </p:spPr>
        <p:txBody>
          <a:bodyPr wrap="square">
            <a:noAutofit/>
          </a:bodyPr>
          <a:lstStyle/>
          <a:p>
            <a:endParaRPr kumimoji="1" lang="ko-KR" altLang="en-US" dirty="0"/>
          </a:p>
        </p:txBody>
      </p:sp>
      <p:sp>
        <p:nvSpPr>
          <p:cNvPr id="4" name="그림 개체 틀 2">
            <a:extLst>
              <a:ext uri="{FF2B5EF4-FFF2-40B4-BE49-F238E27FC236}">
                <a16:creationId xmlns:a16="http://schemas.microsoft.com/office/drawing/2014/main" id="{F3E9693E-5233-44BC-9700-D3ABDDEA5A39}"/>
              </a:ext>
            </a:extLst>
          </p:cNvPr>
          <p:cNvSpPr>
            <a:spLocks noGrp="1"/>
          </p:cNvSpPr>
          <p:nvPr>
            <p:ph type="pic" sz="quarter" idx="30"/>
          </p:nvPr>
        </p:nvSpPr>
        <p:spPr>
          <a:xfrm>
            <a:off x="866633" y="0"/>
            <a:ext cx="7615451" cy="3343701"/>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2922779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제목 슬라이드">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E06D6CE4-20C0-4399-8CB0-7E212B6B86D9}"/>
              </a:ext>
            </a:extLst>
          </p:cNvPr>
          <p:cNvSpPr>
            <a:spLocks noGrp="1"/>
          </p:cNvSpPr>
          <p:nvPr>
            <p:ph type="pic" sz="quarter" idx="30"/>
          </p:nvPr>
        </p:nvSpPr>
        <p:spPr>
          <a:xfrm>
            <a:off x="5079081" y="1740331"/>
            <a:ext cx="2880000" cy="2880000"/>
          </a:xfrm>
          <a:prstGeom prst="ellipse">
            <a:avLst/>
          </a:prstGeom>
        </p:spPr>
        <p:txBody>
          <a:bodyPr wrap="square">
            <a:noAutofit/>
          </a:bodyPr>
          <a:lstStyle/>
          <a:p>
            <a:endParaRPr kumimoji="1" lang="ko-KR" altLang="en-US" dirty="0"/>
          </a:p>
        </p:txBody>
      </p:sp>
      <p:sp>
        <p:nvSpPr>
          <p:cNvPr id="6" name="그림 개체 틀 2">
            <a:extLst>
              <a:ext uri="{FF2B5EF4-FFF2-40B4-BE49-F238E27FC236}">
                <a16:creationId xmlns:a16="http://schemas.microsoft.com/office/drawing/2014/main" id="{5348AA4A-6304-4916-B20A-A2552B5F64C4}"/>
              </a:ext>
            </a:extLst>
          </p:cNvPr>
          <p:cNvSpPr>
            <a:spLocks noGrp="1"/>
          </p:cNvSpPr>
          <p:nvPr>
            <p:ph type="pic" sz="quarter" idx="32"/>
          </p:nvPr>
        </p:nvSpPr>
        <p:spPr>
          <a:xfrm>
            <a:off x="8527415" y="1740331"/>
            <a:ext cx="2880000" cy="2880000"/>
          </a:xfrm>
          <a:prstGeom prst="ellipse">
            <a:avLst/>
          </a:prstGeom>
        </p:spPr>
        <p:txBody>
          <a:bodyPr wrap="square">
            <a:noAutofit/>
          </a:bodyPr>
          <a:lstStyle/>
          <a:p>
            <a:endParaRPr kumimoji="1" lang="ko-KR" altLang="en-US" dirty="0"/>
          </a:p>
        </p:txBody>
      </p:sp>
      <p:sp>
        <p:nvSpPr>
          <p:cNvPr id="8" name="그림 개체 틀 2">
            <a:extLst>
              <a:ext uri="{FF2B5EF4-FFF2-40B4-BE49-F238E27FC236}">
                <a16:creationId xmlns:a16="http://schemas.microsoft.com/office/drawing/2014/main" id="{B089EC4E-3E3C-41E8-8C96-35B15E9B77B9}"/>
              </a:ext>
            </a:extLst>
          </p:cNvPr>
          <p:cNvSpPr>
            <a:spLocks noGrp="1"/>
          </p:cNvSpPr>
          <p:nvPr>
            <p:ph type="pic" sz="quarter" idx="33"/>
          </p:nvPr>
        </p:nvSpPr>
        <p:spPr>
          <a:xfrm>
            <a:off x="1630747" y="1740331"/>
            <a:ext cx="2880000" cy="2880000"/>
          </a:xfrm>
          <a:prstGeom prst="ellipse">
            <a:avLst/>
          </a:prstGeom>
        </p:spPr>
        <p:txBody>
          <a:bodyPr wrap="square">
            <a:noAutofit/>
          </a:bodyPr>
          <a:lstStyle/>
          <a:p>
            <a:endParaRPr kumimoji="1" lang="ko-KR" altLang="en-US" dirty="0"/>
          </a:p>
        </p:txBody>
      </p:sp>
    </p:spTree>
    <p:extLst>
      <p:ext uri="{BB962C8B-B14F-4D97-AF65-F5344CB8AC3E}">
        <p14:creationId xmlns:p14="http://schemas.microsoft.com/office/powerpoint/2010/main" val="30045197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제목 슬라이드">
    <p:spTree>
      <p:nvGrpSpPr>
        <p:cNvPr id="1" name=""/>
        <p:cNvGrpSpPr/>
        <p:nvPr/>
      </p:nvGrpSpPr>
      <p:grpSpPr>
        <a:xfrm>
          <a:off x="0" y="0"/>
          <a:ext cx="0" cy="0"/>
          <a:chOff x="0" y="0"/>
          <a:chExt cx="0" cy="0"/>
        </a:xfrm>
      </p:grpSpPr>
      <p:sp>
        <p:nvSpPr>
          <p:cNvPr id="3" name="그림 개체 틀 2">
            <a:extLst>
              <a:ext uri="{FF2B5EF4-FFF2-40B4-BE49-F238E27FC236}">
                <a16:creationId xmlns:a16="http://schemas.microsoft.com/office/drawing/2014/main" id="{BE247C30-8C47-44AB-A225-728728C69D9B}"/>
              </a:ext>
            </a:extLst>
          </p:cNvPr>
          <p:cNvSpPr>
            <a:spLocks noGrp="1"/>
          </p:cNvSpPr>
          <p:nvPr>
            <p:ph type="pic" sz="quarter" idx="28"/>
          </p:nvPr>
        </p:nvSpPr>
        <p:spPr>
          <a:xfrm>
            <a:off x="5629701" y="3429000"/>
            <a:ext cx="6562299" cy="3429000"/>
          </a:xfrm>
          <a:prstGeom prst="rect">
            <a:avLst/>
          </a:prstGeom>
        </p:spPr>
        <p:txBody>
          <a:bodyPr wrap="square">
            <a:noAutofit/>
          </a:bodyPr>
          <a:lstStyle/>
          <a:p>
            <a:endParaRPr kumimoji="1" lang="ko-KR" altLang="en-US" dirty="0"/>
          </a:p>
        </p:txBody>
      </p:sp>
      <p:sp>
        <p:nvSpPr>
          <p:cNvPr id="6" name="그림 개체 틀 2">
            <a:extLst>
              <a:ext uri="{FF2B5EF4-FFF2-40B4-BE49-F238E27FC236}">
                <a16:creationId xmlns:a16="http://schemas.microsoft.com/office/drawing/2014/main" id="{5F0283BA-C4CC-45CB-B71F-EAC7C0E7A825}"/>
              </a:ext>
            </a:extLst>
          </p:cNvPr>
          <p:cNvSpPr>
            <a:spLocks noGrp="1"/>
          </p:cNvSpPr>
          <p:nvPr>
            <p:ph type="pic" sz="quarter" idx="32"/>
          </p:nvPr>
        </p:nvSpPr>
        <p:spPr>
          <a:xfrm>
            <a:off x="866634" y="0"/>
            <a:ext cx="4763068" cy="3429000"/>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9632840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제목 슬라이드">
    <p:spTree>
      <p:nvGrpSpPr>
        <p:cNvPr id="1" name=""/>
        <p:cNvGrpSpPr/>
        <p:nvPr/>
      </p:nvGrpSpPr>
      <p:grpSpPr>
        <a:xfrm>
          <a:off x="0" y="0"/>
          <a:ext cx="0" cy="0"/>
          <a:chOff x="0" y="0"/>
          <a:chExt cx="0" cy="0"/>
        </a:xfrm>
      </p:grpSpPr>
      <p:sp>
        <p:nvSpPr>
          <p:cNvPr id="3" name="그림 개체 틀 2">
            <a:extLst>
              <a:ext uri="{FF2B5EF4-FFF2-40B4-BE49-F238E27FC236}">
                <a16:creationId xmlns:a16="http://schemas.microsoft.com/office/drawing/2014/main" id="{FE79B0EF-1A3C-1D45-88C6-24A29D24A689}"/>
              </a:ext>
            </a:extLst>
          </p:cNvPr>
          <p:cNvSpPr>
            <a:spLocks noGrp="1"/>
          </p:cNvSpPr>
          <p:nvPr>
            <p:ph type="pic" sz="quarter" idx="28"/>
          </p:nvPr>
        </p:nvSpPr>
        <p:spPr>
          <a:xfrm>
            <a:off x="5929149" y="668"/>
            <a:ext cx="5396217" cy="6857331"/>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32277928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제목 슬라이드">
    <p:spTree>
      <p:nvGrpSpPr>
        <p:cNvPr id="1" name=""/>
        <p:cNvGrpSpPr/>
        <p:nvPr/>
      </p:nvGrpSpPr>
      <p:grpSpPr>
        <a:xfrm>
          <a:off x="0" y="0"/>
          <a:ext cx="0" cy="0"/>
          <a:chOff x="0" y="0"/>
          <a:chExt cx="0" cy="0"/>
        </a:xfrm>
      </p:grpSpPr>
      <p:sp>
        <p:nvSpPr>
          <p:cNvPr id="5" name="그림 개체 틀 2">
            <a:extLst>
              <a:ext uri="{FF2B5EF4-FFF2-40B4-BE49-F238E27FC236}">
                <a16:creationId xmlns:a16="http://schemas.microsoft.com/office/drawing/2014/main" id="{9BE21ADB-4694-4D63-BA8F-0D7EA6EC4556}"/>
              </a:ext>
            </a:extLst>
          </p:cNvPr>
          <p:cNvSpPr>
            <a:spLocks noGrp="1"/>
          </p:cNvSpPr>
          <p:nvPr>
            <p:ph type="pic" sz="quarter" idx="32"/>
          </p:nvPr>
        </p:nvSpPr>
        <p:spPr>
          <a:xfrm>
            <a:off x="0" y="0"/>
            <a:ext cx="11325367" cy="3429000"/>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31590139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제목 슬라이드">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2EACCC3F-5B3B-2B41-A512-396E8933DEDA}"/>
              </a:ext>
            </a:extLst>
          </p:cNvPr>
          <p:cNvSpPr>
            <a:spLocks noGrp="1"/>
          </p:cNvSpPr>
          <p:nvPr>
            <p:ph type="pic" sz="quarter" idx="28"/>
          </p:nvPr>
        </p:nvSpPr>
        <p:spPr>
          <a:xfrm>
            <a:off x="0" y="0"/>
            <a:ext cx="12192000" cy="5991367"/>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13856596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제목 슬라이드">
    <p:spTree>
      <p:nvGrpSpPr>
        <p:cNvPr id="1" name=""/>
        <p:cNvGrpSpPr/>
        <p:nvPr/>
      </p:nvGrpSpPr>
      <p:grpSpPr>
        <a:xfrm>
          <a:off x="0" y="0"/>
          <a:ext cx="0" cy="0"/>
          <a:chOff x="0" y="0"/>
          <a:chExt cx="0" cy="0"/>
        </a:xfrm>
      </p:grpSpPr>
      <p:sp>
        <p:nvSpPr>
          <p:cNvPr id="3" name="그림 개체 틀 2">
            <a:extLst>
              <a:ext uri="{FF2B5EF4-FFF2-40B4-BE49-F238E27FC236}">
                <a16:creationId xmlns:a16="http://schemas.microsoft.com/office/drawing/2014/main" id="{C7DC863C-A904-4D17-AAAE-45DCFDB61B02}"/>
              </a:ext>
            </a:extLst>
          </p:cNvPr>
          <p:cNvSpPr>
            <a:spLocks noGrp="1"/>
          </p:cNvSpPr>
          <p:nvPr>
            <p:ph type="pic" sz="quarter" idx="31"/>
          </p:nvPr>
        </p:nvSpPr>
        <p:spPr>
          <a:xfrm>
            <a:off x="800669" y="661433"/>
            <a:ext cx="6221104" cy="5535134"/>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32814572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17_제목 슬라이드">
    <p:spTree>
      <p:nvGrpSpPr>
        <p:cNvPr id="1" name=""/>
        <p:cNvGrpSpPr/>
        <p:nvPr/>
      </p:nvGrpSpPr>
      <p:grpSpPr>
        <a:xfrm>
          <a:off x="0" y="0"/>
          <a:ext cx="0" cy="0"/>
          <a:chOff x="0" y="0"/>
          <a:chExt cx="0" cy="0"/>
        </a:xfrm>
      </p:grpSpPr>
      <p:sp>
        <p:nvSpPr>
          <p:cNvPr id="3" name="그림 개체 틀 2">
            <a:extLst>
              <a:ext uri="{FF2B5EF4-FFF2-40B4-BE49-F238E27FC236}">
                <a16:creationId xmlns:a16="http://schemas.microsoft.com/office/drawing/2014/main" id="{E5DC8189-B599-476A-8347-D6B0722C7380}"/>
              </a:ext>
            </a:extLst>
          </p:cNvPr>
          <p:cNvSpPr>
            <a:spLocks noGrp="1"/>
          </p:cNvSpPr>
          <p:nvPr>
            <p:ph type="pic" sz="quarter" idx="28"/>
          </p:nvPr>
        </p:nvSpPr>
        <p:spPr>
          <a:xfrm>
            <a:off x="866633" y="934872"/>
            <a:ext cx="4660710" cy="5208313"/>
          </a:xfrm>
          <a:prstGeom prst="rect">
            <a:avLst/>
          </a:prstGeom>
        </p:spPr>
        <p:txBody>
          <a:bodyPr wrap="square">
            <a:noAutofit/>
          </a:bodyPr>
          <a:lstStyle/>
          <a:p>
            <a:endParaRPr kumimoji="1" lang="ko-KR" altLang="en-US" dirty="0"/>
          </a:p>
        </p:txBody>
      </p:sp>
      <p:sp>
        <p:nvSpPr>
          <p:cNvPr id="5" name="그림 개체 틀 2">
            <a:extLst>
              <a:ext uri="{FF2B5EF4-FFF2-40B4-BE49-F238E27FC236}">
                <a16:creationId xmlns:a16="http://schemas.microsoft.com/office/drawing/2014/main" id="{BCFA0384-33F7-46C8-A048-99B9673825FE}"/>
              </a:ext>
            </a:extLst>
          </p:cNvPr>
          <p:cNvSpPr>
            <a:spLocks noGrp="1"/>
          </p:cNvSpPr>
          <p:nvPr>
            <p:ph type="pic" sz="quarter" idx="34"/>
          </p:nvPr>
        </p:nvSpPr>
        <p:spPr>
          <a:xfrm>
            <a:off x="7826991" y="0"/>
            <a:ext cx="3498376" cy="2900149"/>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36045895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18_제목 슬라이드">
    <p:spTree>
      <p:nvGrpSpPr>
        <p:cNvPr id="1" name=""/>
        <p:cNvGrpSpPr/>
        <p:nvPr/>
      </p:nvGrpSpPr>
      <p:grpSpPr>
        <a:xfrm>
          <a:off x="0" y="0"/>
          <a:ext cx="0" cy="0"/>
          <a:chOff x="0" y="0"/>
          <a:chExt cx="0" cy="0"/>
        </a:xfrm>
      </p:grpSpPr>
      <p:sp>
        <p:nvSpPr>
          <p:cNvPr id="5" name="그림 개체 틀 2">
            <a:extLst>
              <a:ext uri="{FF2B5EF4-FFF2-40B4-BE49-F238E27FC236}">
                <a16:creationId xmlns:a16="http://schemas.microsoft.com/office/drawing/2014/main" id="{E596C3E5-1163-418E-95CC-6942AD745A97}"/>
              </a:ext>
            </a:extLst>
          </p:cNvPr>
          <p:cNvSpPr>
            <a:spLocks noGrp="1"/>
          </p:cNvSpPr>
          <p:nvPr>
            <p:ph type="pic" sz="quarter" idx="30"/>
          </p:nvPr>
        </p:nvSpPr>
        <p:spPr>
          <a:xfrm>
            <a:off x="1588224" y="724021"/>
            <a:ext cx="4853519" cy="6133978"/>
          </a:xfrm>
          <a:prstGeom prst="rect">
            <a:avLst/>
          </a:prstGeom>
        </p:spPr>
        <p:txBody>
          <a:bodyPr wrap="square">
            <a:noAutofit/>
          </a:bodyPr>
          <a:lstStyle/>
          <a:p>
            <a:endParaRPr kumimoji="1" lang="ko-KR" altLang="en-US" dirty="0"/>
          </a:p>
        </p:txBody>
      </p:sp>
      <p:sp>
        <p:nvSpPr>
          <p:cNvPr id="6" name="그림 개체 틀 2">
            <a:extLst>
              <a:ext uri="{FF2B5EF4-FFF2-40B4-BE49-F238E27FC236}">
                <a16:creationId xmlns:a16="http://schemas.microsoft.com/office/drawing/2014/main" id="{DADE9EC2-D4B4-4D17-B2BA-D3EF51BC14A5}"/>
              </a:ext>
            </a:extLst>
          </p:cNvPr>
          <p:cNvSpPr>
            <a:spLocks noGrp="1"/>
          </p:cNvSpPr>
          <p:nvPr>
            <p:ph type="pic" sz="quarter" idx="34"/>
          </p:nvPr>
        </p:nvSpPr>
        <p:spPr>
          <a:xfrm>
            <a:off x="7063251" y="3910082"/>
            <a:ext cx="4366749" cy="2254155"/>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17491597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19_제목 슬라이드">
    <p:spTree>
      <p:nvGrpSpPr>
        <p:cNvPr id="1" name=""/>
        <p:cNvGrpSpPr/>
        <p:nvPr/>
      </p:nvGrpSpPr>
      <p:grpSpPr>
        <a:xfrm>
          <a:off x="0" y="0"/>
          <a:ext cx="0" cy="0"/>
          <a:chOff x="0" y="0"/>
          <a:chExt cx="0" cy="0"/>
        </a:xfrm>
      </p:grpSpPr>
      <p:sp>
        <p:nvSpPr>
          <p:cNvPr id="6" name="그림 개체 틀 2">
            <a:extLst>
              <a:ext uri="{FF2B5EF4-FFF2-40B4-BE49-F238E27FC236}">
                <a16:creationId xmlns:a16="http://schemas.microsoft.com/office/drawing/2014/main" id="{CD09E233-67DA-4560-8E6D-80FC48663718}"/>
              </a:ext>
            </a:extLst>
          </p:cNvPr>
          <p:cNvSpPr>
            <a:spLocks noGrp="1"/>
          </p:cNvSpPr>
          <p:nvPr>
            <p:ph type="pic" sz="quarter" idx="30"/>
          </p:nvPr>
        </p:nvSpPr>
        <p:spPr>
          <a:xfrm>
            <a:off x="0" y="-2"/>
            <a:ext cx="6018663" cy="3429001"/>
          </a:xfrm>
          <a:prstGeom prst="rect">
            <a:avLst/>
          </a:prstGeom>
        </p:spPr>
        <p:txBody>
          <a:bodyPr wrap="square">
            <a:noAutofit/>
          </a:bodyPr>
          <a:lstStyle/>
          <a:p>
            <a:endParaRPr kumimoji="1" lang="ko-KR" altLang="en-US" dirty="0"/>
          </a:p>
        </p:txBody>
      </p:sp>
      <p:sp>
        <p:nvSpPr>
          <p:cNvPr id="7" name="그림 개체 틀 2">
            <a:extLst>
              <a:ext uri="{FF2B5EF4-FFF2-40B4-BE49-F238E27FC236}">
                <a16:creationId xmlns:a16="http://schemas.microsoft.com/office/drawing/2014/main" id="{D38DFCC6-E046-4E6B-99A0-4B0B6B374478}"/>
              </a:ext>
            </a:extLst>
          </p:cNvPr>
          <p:cNvSpPr>
            <a:spLocks noGrp="1"/>
          </p:cNvSpPr>
          <p:nvPr>
            <p:ph type="pic" sz="quarter" idx="34"/>
          </p:nvPr>
        </p:nvSpPr>
        <p:spPr>
          <a:xfrm>
            <a:off x="-1" y="3428999"/>
            <a:ext cx="6018663" cy="3429001"/>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3408530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20_제목 슬라이드">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C30DE29F-ED81-4A00-BD9D-D3DB919FC0F4}"/>
              </a:ext>
            </a:extLst>
          </p:cNvPr>
          <p:cNvSpPr>
            <a:spLocks noGrp="1"/>
          </p:cNvSpPr>
          <p:nvPr>
            <p:ph type="pic" sz="quarter" idx="27"/>
          </p:nvPr>
        </p:nvSpPr>
        <p:spPr>
          <a:xfrm>
            <a:off x="0" y="0"/>
            <a:ext cx="7622275" cy="6858000"/>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4474390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1_제목 슬라이드">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A848DA2F-37AD-4EC3-848A-21C3F4C09498}"/>
              </a:ext>
            </a:extLst>
          </p:cNvPr>
          <p:cNvSpPr>
            <a:spLocks noGrp="1"/>
          </p:cNvSpPr>
          <p:nvPr>
            <p:ph type="pic" sz="quarter" idx="28"/>
          </p:nvPr>
        </p:nvSpPr>
        <p:spPr>
          <a:xfrm>
            <a:off x="0" y="0"/>
            <a:ext cx="12192000" cy="3487003"/>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9444634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2_제목 슬라이드">
    <p:spTree>
      <p:nvGrpSpPr>
        <p:cNvPr id="1" name=""/>
        <p:cNvGrpSpPr/>
        <p:nvPr/>
      </p:nvGrpSpPr>
      <p:grpSpPr>
        <a:xfrm>
          <a:off x="0" y="0"/>
          <a:ext cx="0" cy="0"/>
          <a:chOff x="0" y="0"/>
          <a:chExt cx="0" cy="0"/>
        </a:xfrm>
      </p:grpSpPr>
      <p:sp>
        <p:nvSpPr>
          <p:cNvPr id="5" name="그림 개체 틀 2">
            <a:extLst>
              <a:ext uri="{FF2B5EF4-FFF2-40B4-BE49-F238E27FC236}">
                <a16:creationId xmlns:a16="http://schemas.microsoft.com/office/drawing/2014/main" id="{204AA885-65CB-42CB-9E58-B2DC3F6136C9}"/>
              </a:ext>
            </a:extLst>
          </p:cNvPr>
          <p:cNvSpPr>
            <a:spLocks noGrp="1"/>
          </p:cNvSpPr>
          <p:nvPr>
            <p:ph type="pic" sz="quarter" idx="27"/>
          </p:nvPr>
        </p:nvSpPr>
        <p:spPr>
          <a:xfrm>
            <a:off x="400378" y="1"/>
            <a:ext cx="5488632" cy="2579426"/>
          </a:xfrm>
          <a:prstGeom prst="rect">
            <a:avLst/>
          </a:prstGeom>
        </p:spPr>
        <p:txBody>
          <a:bodyPr wrap="square">
            <a:noAutofit/>
          </a:bodyPr>
          <a:lstStyle/>
          <a:p>
            <a:endParaRPr kumimoji="1" lang="ko-KR" altLang="en-US" dirty="0"/>
          </a:p>
        </p:txBody>
      </p:sp>
      <p:sp>
        <p:nvSpPr>
          <p:cNvPr id="4" name="그림 개체 틀 2">
            <a:extLst>
              <a:ext uri="{FF2B5EF4-FFF2-40B4-BE49-F238E27FC236}">
                <a16:creationId xmlns:a16="http://schemas.microsoft.com/office/drawing/2014/main" id="{15D987B1-D1C7-47BA-875D-FF3C46C943E8}"/>
              </a:ext>
            </a:extLst>
          </p:cNvPr>
          <p:cNvSpPr>
            <a:spLocks noGrp="1"/>
          </p:cNvSpPr>
          <p:nvPr>
            <p:ph type="pic" sz="quarter" idx="30"/>
          </p:nvPr>
        </p:nvSpPr>
        <p:spPr>
          <a:xfrm>
            <a:off x="6302990" y="1"/>
            <a:ext cx="5488632" cy="2579426"/>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7433373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3_제목 슬라이드">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98DE47EE-1E8A-4375-82FF-66CF78215B5C}"/>
              </a:ext>
            </a:extLst>
          </p:cNvPr>
          <p:cNvSpPr>
            <a:spLocks noGrp="1"/>
          </p:cNvSpPr>
          <p:nvPr>
            <p:ph type="pic" sz="quarter" idx="27"/>
          </p:nvPr>
        </p:nvSpPr>
        <p:spPr>
          <a:xfrm>
            <a:off x="466298" y="411139"/>
            <a:ext cx="11259403" cy="6035721"/>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16678836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4_제목 슬라이드">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A35A338B-F882-4E10-B70C-18AD1569031F}"/>
              </a:ext>
            </a:extLst>
          </p:cNvPr>
          <p:cNvSpPr>
            <a:spLocks noGrp="1"/>
          </p:cNvSpPr>
          <p:nvPr>
            <p:ph type="pic" sz="quarter" idx="27"/>
          </p:nvPr>
        </p:nvSpPr>
        <p:spPr>
          <a:xfrm>
            <a:off x="5289310" y="1"/>
            <a:ext cx="6086100" cy="6277969"/>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381536409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0_사용자 지정 레이아웃">
    <p:spTree>
      <p:nvGrpSpPr>
        <p:cNvPr id="1" name=""/>
        <p:cNvGrpSpPr/>
        <p:nvPr/>
      </p:nvGrpSpPr>
      <p:grpSpPr>
        <a:xfrm>
          <a:off x="0" y="0"/>
          <a:ext cx="0" cy="0"/>
          <a:chOff x="0" y="0"/>
          <a:chExt cx="0" cy="0"/>
        </a:xfrm>
      </p:grpSpPr>
      <p:sp>
        <p:nvSpPr>
          <p:cNvPr id="6" name="제목 5">
            <a:extLst>
              <a:ext uri="{FF2B5EF4-FFF2-40B4-BE49-F238E27FC236}">
                <a16:creationId xmlns:a16="http://schemas.microsoft.com/office/drawing/2014/main" id="{332E12BB-4092-4DE6-B497-14F6293E7F8E}"/>
              </a:ext>
            </a:extLst>
          </p:cNvPr>
          <p:cNvSpPr>
            <a:spLocks noGrp="1"/>
          </p:cNvSpPr>
          <p:nvPr>
            <p:ph type="title" hasCustomPrompt="1"/>
          </p:nvPr>
        </p:nvSpPr>
        <p:spPr>
          <a:xfrm>
            <a:off x="371475" y="646114"/>
            <a:ext cx="11449050" cy="896936"/>
          </a:xfrm>
        </p:spPr>
        <p:txBody>
          <a:bodyPr>
            <a:noAutofit/>
          </a:bodyPr>
          <a:lstStyle>
            <a:lvl1pPr marL="0" algn="ctr" defTabSz="914400" rtl="0" eaLnBrk="1" latinLnBrk="1" hangingPunct="1">
              <a:lnSpc>
                <a:spcPct val="120000"/>
              </a:lnSpc>
              <a:defRPr kumimoji="1" lang="ko-KR" altLang="en-US" sz="5400" b="1" kern="1200">
                <a:solidFill>
                  <a:schemeClr val="tx1"/>
                </a:solidFill>
                <a:latin typeface="+mj-lt"/>
                <a:ea typeface="+mn-ea"/>
                <a:cs typeface="+mn-cs"/>
              </a:defRPr>
            </a:lvl1pPr>
          </a:lstStyle>
          <a:p>
            <a:r>
              <a:rPr lang="en-US" altLang="ko-KR"/>
              <a:t>Insert title here</a:t>
            </a:r>
            <a:endParaRPr lang="ko-KR" altLang="en-US"/>
          </a:p>
        </p:txBody>
      </p:sp>
    </p:spTree>
    <p:extLst>
      <p:ext uri="{BB962C8B-B14F-4D97-AF65-F5344CB8AC3E}">
        <p14:creationId xmlns:p14="http://schemas.microsoft.com/office/powerpoint/2010/main" val="355609027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32_사용자 지정 레이아웃">
    <p:spTree>
      <p:nvGrpSpPr>
        <p:cNvPr id="1" name=""/>
        <p:cNvGrpSpPr/>
        <p:nvPr/>
      </p:nvGrpSpPr>
      <p:grpSpPr>
        <a:xfrm>
          <a:off x="0" y="0"/>
          <a:ext cx="0" cy="0"/>
          <a:chOff x="0" y="0"/>
          <a:chExt cx="0" cy="0"/>
        </a:xfrm>
      </p:grpSpPr>
      <p:sp>
        <p:nvSpPr>
          <p:cNvPr id="6" name="제목 1">
            <a:extLst>
              <a:ext uri="{FF2B5EF4-FFF2-40B4-BE49-F238E27FC236}">
                <a16:creationId xmlns:a16="http://schemas.microsoft.com/office/drawing/2014/main" id="{6991541B-FAB4-4E1A-AC40-C57058C65E6F}"/>
              </a:ext>
            </a:extLst>
          </p:cNvPr>
          <p:cNvSpPr>
            <a:spLocks noGrp="1"/>
          </p:cNvSpPr>
          <p:nvPr>
            <p:ph type="title" hasCustomPrompt="1"/>
          </p:nvPr>
        </p:nvSpPr>
        <p:spPr>
          <a:xfrm>
            <a:off x="1495425" y="1593850"/>
            <a:ext cx="5905500" cy="2463800"/>
          </a:xfrm>
        </p:spPr>
        <p:txBody>
          <a:bodyPr anchor="t">
            <a:normAutofit/>
          </a:bodyPr>
          <a:lstStyle>
            <a:lvl1pPr marL="0" algn="l" defTabSz="914400" rtl="0" eaLnBrk="1" latinLnBrk="1" hangingPunct="1">
              <a:lnSpc>
                <a:spcPct val="120000"/>
              </a:lnSpc>
              <a:defRPr kumimoji="1" lang="ko-KR" altLang="en-US" sz="5400" b="1" kern="1200" dirty="0">
                <a:solidFill>
                  <a:schemeClr val="tx1"/>
                </a:solidFill>
                <a:latin typeface="+mj-lt"/>
                <a:ea typeface="+mn-ea"/>
                <a:cs typeface="+mn-cs"/>
              </a:defRPr>
            </a:lvl1pPr>
          </a:lstStyle>
          <a:p>
            <a:r>
              <a:rPr lang="en-US" altLang="ko-KR" dirty="0"/>
              <a:t>Insert title here</a:t>
            </a:r>
            <a:endParaRPr lang="ko-KR" altLang="en-US" dirty="0"/>
          </a:p>
        </p:txBody>
      </p:sp>
    </p:spTree>
    <p:extLst>
      <p:ext uri="{BB962C8B-B14F-4D97-AF65-F5344CB8AC3E}">
        <p14:creationId xmlns:p14="http://schemas.microsoft.com/office/powerpoint/2010/main" val="38554073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3_사용자 지정 레이아웃">
    <p:spTree>
      <p:nvGrpSpPr>
        <p:cNvPr id="1" name=""/>
        <p:cNvGrpSpPr/>
        <p:nvPr/>
      </p:nvGrpSpPr>
      <p:grpSpPr>
        <a:xfrm>
          <a:off x="0" y="0"/>
          <a:ext cx="0" cy="0"/>
          <a:chOff x="0" y="0"/>
          <a:chExt cx="0" cy="0"/>
        </a:xfrm>
      </p:grpSpPr>
      <p:sp>
        <p:nvSpPr>
          <p:cNvPr id="6" name="제목 1">
            <a:extLst>
              <a:ext uri="{FF2B5EF4-FFF2-40B4-BE49-F238E27FC236}">
                <a16:creationId xmlns:a16="http://schemas.microsoft.com/office/drawing/2014/main" id="{ACF785B9-9F4E-4CFB-B292-ACC8D07A84D7}"/>
              </a:ext>
            </a:extLst>
          </p:cNvPr>
          <p:cNvSpPr>
            <a:spLocks noGrp="1"/>
          </p:cNvSpPr>
          <p:nvPr>
            <p:ph type="title" hasCustomPrompt="1"/>
          </p:nvPr>
        </p:nvSpPr>
        <p:spPr>
          <a:xfrm>
            <a:off x="6677025" y="1603374"/>
            <a:ext cx="5514976" cy="1882775"/>
          </a:xfrm>
        </p:spPr>
        <p:txBody>
          <a:bodyPr anchor="t">
            <a:noAutofit/>
          </a:bodyPr>
          <a:lstStyle>
            <a:lvl1pPr marL="0" algn="l" defTabSz="914400" rtl="0" eaLnBrk="1" latinLnBrk="1" hangingPunct="1">
              <a:lnSpc>
                <a:spcPct val="120000"/>
              </a:lnSpc>
              <a:spcBef>
                <a:spcPct val="0"/>
              </a:spcBef>
              <a:buNone/>
              <a:defRPr kumimoji="1" lang="ko-KR" altLang="en-US" sz="5400" b="1" kern="1200" dirty="0">
                <a:solidFill>
                  <a:schemeClr val="tx1"/>
                </a:solidFill>
                <a:latin typeface="+mj-lt"/>
                <a:ea typeface="+mn-ea"/>
                <a:cs typeface="+mn-cs"/>
              </a:defRPr>
            </a:lvl1pPr>
          </a:lstStyle>
          <a:p>
            <a:r>
              <a:rPr lang="en-US" altLang="ko-KR" dirty="0"/>
              <a:t>Insert title here</a:t>
            </a:r>
            <a:endParaRPr lang="ko-KR" altLang="en-US" dirty="0"/>
          </a:p>
        </p:txBody>
      </p:sp>
    </p:spTree>
    <p:extLst>
      <p:ext uri="{BB962C8B-B14F-4D97-AF65-F5344CB8AC3E}">
        <p14:creationId xmlns:p14="http://schemas.microsoft.com/office/powerpoint/2010/main" val="292748292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5_제목 슬라이드">
    <p:spTree>
      <p:nvGrpSpPr>
        <p:cNvPr id="1" name=""/>
        <p:cNvGrpSpPr/>
        <p:nvPr/>
      </p:nvGrpSpPr>
      <p:grpSpPr>
        <a:xfrm>
          <a:off x="0" y="0"/>
          <a:ext cx="0" cy="0"/>
          <a:chOff x="0" y="0"/>
          <a:chExt cx="0" cy="0"/>
        </a:xfrm>
      </p:grpSpPr>
      <p:sp>
        <p:nvSpPr>
          <p:cNvPr id="5" name="그림 개체 틀 2">
            <a:extLst>
              <a:ext uri="{FF2B5EF4-FFF2-40B4-BE49-F238E27FC236}">
                <a16:creationId xmlns:a16="http://schemas.microsoft.com/office/drawing/2014/main" id="{30674B4D-F495-4223-9622-D68843DA7F22}"/>
              </a:ext>
            </a:extLst>
          </p:cNvPr>
          <p:cNvSpPr>
            <a:spLocks noGrp="1"/>
          </p:cNvSpPr>
          <p:nvPr>
            <p:ph type="pic" sz="quarter" idx="26"/>
          </p:nvPr>
        </p:nvSpPr>
        <p:spPr>
          <a:xfrm>
            <a:off x="0" y="-1"/>
            <a:ext cx="12191999" cy="6858001"/>
          </a:xfrm>
          <a:prstGeom prst="rect">
            <a:avLst/>
          </a:prstGeom>
        </p:spPr>
        <p:txBody>
          <a:bodyPr wrap="square">
            <a:noAutofit/>
          </a:bodyPr>
          <a:lstStyle/>
          <a:p>
            <a:endParaRPr kumimoji="1" lang="ko-KR" altLang="en-US" dirty="0"/>
          </a:p>
        </p:txBody>
      </p:sp>
    </p:spTree>
    <p:extLst>
      <p:ext uri="{BB962C8B-B14F-4D97-AF65-F5344CB8AC3E}">
        <p14:creationId xmlns:p14="http://schemas.microsoft.com/office/powerpoint/2010/main" val="1277995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텍스트 개체 틀 2">
            <a:extLst>
              <a:ext uri="{FF2B5EF4-FFF2-40B4-BE49-F238E27FC236}">
                <a16:creationId xmlns:a16="http://schemas.microsoft.com/office/drawing/2014/main" id="{61A27AC4-FC8A-204F-A5D7-9FCA5FABBE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ko-KR" altLang="en-US" dirty="0"/>
              <a:t>마스터 텍스트 스타일을 편집하려면 클릭</a:t>
            </a:r>
          </a:p>
          <a:p>
            <a:pPr lvl="1"/>
            <a:r>
              <a:rPr kumimoji="1" lang="ko-KR" altLang="en-US" dirty="0"/>
              <a:t>두 번째 수준</a:t>
            </a:r>
          </a:p>
          <a:p>
            <a:pPr lvl="2"/>
            <a:r>
              <a:rPr kumimoji="1" lang="ko-KR" altLang="en-US" dirty="0"/>
              <a:t>세 번째 수준</a:t>
            </a:r>
          </a:p>
          <a:p>
            <a:pPr lvl="3"/>
            <a:r>
              <a:rPr kumimoji="1" lang="ko-KR" altLang="en-US" dirty="0"/>
              <a:t>네 번째 수준</a:t>
            </a:r>
          </a:p>
          <a:p>
            <a:pPr lvl="4"/>
            <a:r>
              <a:rPr kumimoji="1" lang="ko-KR" altLang="en-US" dirty="0"/>
              <a:t>다섯 번째 수준</a:t>
            </a:r>
          </a:p>
        </p:txBody>
      </p:sp>
      <p:sp>
        <p:nvSpPr>
          <p:cNvPr id="4" name="날짜 개체 틀 3">
            <a:extLst>
              <a:ext uri="{FF2B5EF4-FFF2-40B4-BE49-F238E27FC236}">
                <a16:creationId xmlns:a16="http://schemas.microsoft.com/office/drawing/2014/main" id="{00969E98-71D0-554C-9333-B80E017954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6ACEA5-0EA0-4748-B918-96FF4594033F}" type="datetimeFigureOut">
              <a:rPr lang="ko-KR" altLang="en-US" smtClean="0"/>
              <a:pPr/>
              <a:t>2022-05-20</a:t>
            </a:fld>
            <a:endParaRPr kumimoji="1" lang="ko-KR" altLang="en-US"/>
          </a:p>
        </p:txBody>
      </p:sp>
      <p:sp>
        <p:nvSpPr>
          <p:cNvPr id="6" name="슬라이드 번호 개체 틀 5">
            <a:extLst>
              <a:ext uri="{FF2B5EF4-FFF2-40B4-BE49-F238E27FC236}">
                <a16:creationId xmlns:a16="http://schemas.microsoft.com/office/drawing/2014/main" id="{9ABE2B7C-81F0-A943-A190-99C2B12DD44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21B65A-3EA8-B143-8EF8-039F2099A48A}" type="slidenum">
              <a:rPr/>
              <a:pPr/>
              <a:t>‹#›</a:t>
            </a:fld>
            <a:endParaRPr kumimoji="1" lang="ko-KR" altLang="en-US"/>
          </a:p>
        </p:txBody>
      </p:sp>
      <p:sp>
        <p:nvSpPr>
          <p:cNvPr id="11" name="제목 개체 틀 10">
            <a:extLst>
              <a:ext uri="{FF2B5EF4-FFF2-40B4-BE49-F238E27FC236}">
                <a16:creationId xmlns:a16="http://schemas.microsoft.com/office/drawing/2014/main" id="{5A8D4EAF-D37D-3248-A07F-BAB5658DDD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ko-KR" altLang="en-US"/>
              <a:t>마스터 제목 스타일 편집</a:t>
            </a:r>
          </a:p>
        </p:txBody>
      </p:sp>
      <p:sp>
        <p:nvSpPr>
          <p:cNvPr id="13" name="바닥글 개체 틀 12">
            <a:extLst>
              <a:ext uri="{FF2B5EF4-FFF2-40B4-BE49-F238E27FC236}">
                <a16:creationId xmlns:a16="http://schemas.microsoft.com/office/drawing/2014/main" id="{E9F0D2B8-6FE3-5645-B238-36D90AFBDC0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ko-KR" altLang="en-US"/>
          </a:p>
        </p:txBody>
      </p:sp>
    </p:spTree>
    <p:extLst>
      <p:ext uri="{BB962C8B-B14F-4D97-AF65-F5344CB8AC3E}">
        <p14:creationId xmlns:p14="http://schemas.microsoft.com/office/powerpoint/2010/main" val="653299164"/>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7" r:id="rId3"/>
    <p:sldLayoutId id="2147483654" r:id="rId4"/>
    <p:sldLayoutId id="2147483660" r:id="rId5"/>
    <p:sldLayoutId id="2147483661" r:id="rId6"/>
    <p:sldLayoutId id="2147483667" r:id="rId7"/>
    <p:sldLayoutId id="2147483653" r:id="rId8"/>
    <p:sldLayoutId id="2147483685"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84" r:id="rId18"/>
    <p:sldLayoutId id="2147483683" r:id="rId19"/>
    <p:sldLayoutId id="2147483679" r:id="rId20"/>
    <p:sldLayoutId id="2147483682" r:id="rId21"/>
    <p:sldLayoutId id="2147483681" r:id="rId22"/>
    <p:sldLayoutId id="2147483680" r:id="rId23"/>
    <p:sldLayoutId id="2147483678" r:id="rId24"/>
    <p:sldLayoutId id="2147483687" r:id="rId25"/>
    <p:sldLayoutId id="2147483688" r:id="rId26"/>
    <p:sldLayoutId id="2147483689" r:id="rId27"/>
    <p:sldLayoutId id="2147483686" r:id="rId28"/>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owerpoint.yesform.com/"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1.xml"/><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29.jpg"/></Relationships>
</file>

<file path=ppt/slides/_rels/slide2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개체 틀 3" descr="사람, 사람들, 군중이(가) 표시된 사진&#10;&#10;자동 생성된 설명">
            <a:extLst>
              <a:ext uri="{FF2B5EF4-FFF2-40B4-BE49-F238E27FC236}">
                <a16:creationId xmlns:a16="http://schemas.microsoft.com/office/drawing/2014/main" id="{56688B44-A6B6-472E-AFAA-D23D68000B5B}"/>
              </a:ext>
            </a:extLst>
          </p:cNvPr>
          <p:cNvPicPr>
            <a:picLocks noGrp="1" noChangeAspect="1"/>
          </p:cNvPicPr>
          <p:nvPr>
            <p:ph type="pic" sz="quarter" idx="26"/>
          </p:nvPr>
        </p:nvPicPr>
        <p:blipFill rotWithShape="1">
          <a:blip r:embed="rId2">
            <a:duotone>
              <a:prstClr val="black"/>
              <a:schemeClr val="accent1">
                <a:tint val="45000"/>
                <a:satMod val="400000"/>
              </a:schemeClr>
            </a:duotone>
          </a:blip>
          <a:srcRect l="3252" t="20040" r="10027" b="6760"/>
          <a:stretch/>
        </p:blipFill>
        <p:spPr>
          <a:xfrm>
            <a:off x="0" y="0"/>
            <a:ext cx="12192001" cy="6858000"/>
          </a:xfrm>
        </p:spPr>
      </p:pic>
      <p:sp>
        <p:nvSpPr>
          <p:cNvPr id="5" name="TextBox 4">
            <a:extLst>
              <a:ext uri="{FF2B5EF4-FFF2-40B4-BE49-F238E27FC236}">
                <a16:creationId xmlns:a16="http://schemas.microsoft.com/office/drawing/2014/main" id="{F12D838C-3DB1-4743-A4E7-7FC4A6F80406}"/>
              </a:ext>
            </a:extLst>
          </p:cNvPr>
          <p:cNvSpPr txBox="1"/>
          <p:nvPr/>
        </p:nvSpPr>
        <p:spPr>
          <a:xfrm>
            <a:off x="2875128" y="1521734"/>
            <a:ext cx="6441743" cy="3154710"/>
          </a:xfrm>
          <a:prstGeom prst="rect">
            <a:avLst/>
          </a:prstGeom>
          <a:noFill/>
          <a:ln>
            <a:noFill/>
          </a:ln>
        </p:spPr>
        <p:txBody>
          <a:bodyPr wrap="square" rtlCol="0" anchor="ctr">
            <a:spAutoFit/>
          </a:bodyPr>
          <a:lstStyle/>
          <a:p>
            <a:pPr algn="ctr"/>
            <a:r>
              <a:rPr kumimoji="1" lang="en-US" altLang="ko-KR" sz="19900" spc="600" dirty="0">
                <a:solidFill>
                  <a:schemeClr val="bg1"/>
                </a:solidFill>
                <a:latin typeface="+mj-lt"/>
              </a:rPr>
              <a:t>lecture</a:t>
            </a:r>
            <a:endParaRPr kumimoji="1" lang="ko-KR" altLang="en-US" sz="19900" spc="600" dirty="0">
              <a:solidFill>
                <a:schemeClr val="bg1"/>
              </a:solidFill>
              <a:latin typeface="+mj-lt"/>
            </a:endParaRPr>
          </a:p>
        </p:txBody>
      </p:sp>
      <p:sp>
        <p:nvSpPr>
          <p:cNvPr id="6" name="직사각형 5">
            <a:extLst>
              <a:ext uri="{FF2B5EF4-FFF2-40B4-BE49-F238E27FC236}">
                <a16:creationId xmlns:a16="http://schemas.microsoft.com/office/drawing/2014/main" id="{81362C3D-E112-419F-8407-47D23062B829}"/>
              </a:ext>
            </a:extLst>
          </p:cNvPr>
          <p:cNvSpPr/>
          <p:nvPr/>
        </p:nvSpPr>
        <p:spPr>
          <a:xfrm>
            <a:off x="1" y="5991366"/>
            <a:ext cx="12192000" cy="8666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7" name="TextBox 6">
            <a:extLst>
              <a:ext uri="{FF2B5EF4-FFF2-40B4-BE49-F238E27FC236}">
                <a16:creationId xmlns:a16="http://schemas.microsoft.com/office/drawing/2014/main" id="{7515131D-1341-4CFA-A921-E149D21A2738}"/>
              </a:ext>
            </a:extLst>
          </p:cNvPr>
          <p:cNvSpPr txBox="1"/>
          <p:nvPr/>
        </p:nvSpPr>
        <p:spPr>
          <a:xfrm>
            <a:off x="451955" y="6270794"/>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8" name="TextBox 7">
            <a:extLst>
              <a:ext uri="{FF2B5EF4-FFF2-40B4-BE49-F238E27FC236}">
                <a16:creationId xmlns:a16="http://schemas.microsoft.com/office/drawing/2014/main" id="{BD063DD0-F4D4-459D-A828-4019D541F345}"/>
              </a:ext>
            </a:extLst>
          </p:cNvPr>
          <p:cNvSpPr txBox="1"/>
          <p:nvPr/>
        </p:nvSpPr>
        <p:spPr>
          <a:xfrm>
            <a:off x="8696596" y="6270793"/>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grpSp>
        <p:nvGrpSpPr>
          <p:cNvPr id="30" name="그룹 29"/>
          <p:cNvGrpSpPr/>
          <p:nvPr/>
        </p:nvGrpSpPr>
        <p:grpSpPr>
          <a:xfrm>
            <a:off x="5712822" y="6200300"/>
            <a:ext cx="766355" cy="348545"/>
            <a:chOff x="5712822" y="6200300"/>
            <a:chExt cx="766355" cy="348545"/>
          </a:xfrm>
        </p:grpSpPr>
        <p:grpSp>
          <p:nvGrpSpPr>
            <p:cNvPr id="31" name="그룹 30">
              <a:extLst>
                <a:ext uri="{FF2B5EF4-FFF2-40B4-BE49-F238E27FC236}">
                  <a16:creationId xmlns:a16="http://schemas.microsoft.com/office/drawing/2014/main" id="{472EFD56-36B2-474A-A00E-39EF77EF497F}"/>
                </a:ext>
              </a:extLst>
            </p:cNvPr>
            <p:cNvGrpSpPr/>
            <p:nvPr/>
          </p:nvGrpSpPr>
          <p:grpSpPr>
            <a:xfrm>
              <a:off x="5716202" y="6200300"/>
              <a:ext cx="759597" cy="322960"/>
              <a:chOff x="2406015" y="3810000"/>
              <a:chExt cx="3158780" cy="1343026"/>
            </a:xfrm>
          </p:grpSpPr>
          <p:sp>
            <p:nvSpPr>
              <p:cNvPr id="33" name="Freeform 38">
                <a:extLst>
                  <a:ext uri="{FF2B5EF4-FFF2-40B4-BE49-F238E27FC236}">
                    <a16:creationId xmlns:a16="http://schemas.microsoft.com/office/drawing/2014/main" id="{0B67B39C-C5A0-4682-B03E-CEDDCB4133CC}"/>
                  </a:ext>
                </a:extLst>
              </p:cNvPr>
              <p:cNvSpPr>
                <a:spLocks/>
              </p:cNvSpPr>
              <p:nvPr/>
            </p:nvSpPr>
            <p:spPr bwMode="auto">
              <a:xfrm>
                <a:off x="5008992" y="5043250"/>
                <a:ext cx="85052" cy="85052"/>
              </a:xfrm>
              <a:custGeom>
                <a:avLst/>
                <a:gdLst/>
                <a:ahLst/>
                <a:cxnLst>
                  <a:cxn ang="0">
                    <a:pos x="36" y="5"/>
                  </a:cxn>
                  <a:cxn ang="0">
                    <a:pos x="29" y="0"/>
                  </a:cxn>
                  <a:cxn ang="0">
                    <a:pos x="22" y="6"/>
                  </a:cxn>
                  <a:cxn ang="0">
                    <a:pos x="23" y="9"/>
                  </a:cxn>
                  <a:cxn ang="0">
                    <a:pos x="17" y="8"/>
                  </a:cxn>
                  <a:cxn ang="0">
                    <a:pos x="0" y="23"/>
                  </a:cxn>
                  <a:cxn ang="0">
                    <a:pos x="18" y="35"/>
                  </a:cxn>
                  <a:cxn ang="0">
                    <a:pos x="35" y="21"/>
                  </a:cxn>
                  <a:cxn ang="0">
                    <a:pos x="29" y="11"/>
                  </a:cxn>
                  <a:cxn ang="0">
                    <a:pos x="29" y="11"/>
                  </a:cxn>
                  <a:cxn ang="0">
                    <a:pos x="36" y="5"/>
                  </a:cxn>
                </a:cxnLst>
                <a:rect l="0" t="0" r="r" b="b"/>
                <a:pathLst>
                  <a:path w="36" h="36">
                    <a:moveTo>
                      <a:pt x="36" y="5"/>
                    </a:moveTo>
                    <a:cubicBezTo>
                      <a:pt x="36" y="2"/>
                      <a:pt x="33" y="0"/>
                      <a:pt x="29" y="0"/>
                    </a:cubicBezTo>
                    <a:cubicBezTo>
                      <a:pt x="25" y="1"/>
                      <a:pt x="22" y="3"/>
                      <a:pt x="22" y="6"/>
                    </a:cubicBezTo>
                    <a:cubicBezTo>
                      <a:pt x="22" y="7"/>
                      <a:pt x="23" y="8"/>
                      <a:pt x="23" y="9"/>
                    </a:cubicBezTo>
                    <a:cubicBezTo>
                      <a:pt x="21" y="8"/>
                      <a:pt x="19" y="8"/>
                      <a:pt x="17" y="8"/>
                    </a:cubicBezTo>
                    <a:cubicBezTo>
                      <a:pt x="7" y="9"/>
                      <a:pt x="0" y="15"/>
                      <a:pt x="0" y="23"/>
                    </a:cubicBezTo>
                    <a:cubicBezTo>
                      <a:pt x="0" y="30"/>
                      <a:pt x="8" y="36"/>
                      <a:pt x="18" y="35"/>
                    </a:cubicBezTo>
                    <a:cubicBezTo>
                      <a:pt x="27" y="35"/>
                      <a:pt x="35" y="28"/>
                      <a:pt x="35" y="21"/>
                    </a:cubicBezTo>
                    <a:cubicBezTo>
                      <a:pt x="35" y="17"/>
                      <a:pt x="33" y="13"/>
                      <a:pt x="29" y="11"/>
                    </a:cubicBezTo>
                    <a:cubicBezTo>
                      <a:pt x="29" y="11"/>
                      <a:pt x="29" y="11"/>
                      <a:pt x="29" y="11"/>
                    </a:cubicBezTo>
                    <a:cubicBezTo>
                      <a:pt x="33" y="11"/>
                      <a:pt x="36" y="8"/>
                      <a:pt x="36" y="5"/>
                    </a:cubicBezTo>
                    <a:close/>
                  </a:path>
                </a:pathLst>
              </a:custGeom>
              <a:solidFill>
                <a:srgbClr val="40352D"/>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4" name="Freeform 39">
                <a:extLst>
                  <a:ext uri="{FF2B5EF4-FFF2-40B4-BE49-F238E27FC236}">
                    <a16:creationId xmlns:a16="http://schemas.microsoft.com/office/drawing/2014/main" id="{7F120A57-B999-454C-B0CA-766F625D50D7}"/>
                  </a:ext>
                </a:extLst>
              </p:cNvPr>
              <p:cNvSpPr>
                <a:spLocks/>
              </p:cNvSpPr>
              <p:nvPr/>
            </p:nvSpPr>
            <p:spPr bwMode="auto">
              <a:xfrm>
                <a:off x="5148437" y="4102737"/>
                <a:ext cx="404490" cy="793156"/>
              </a:xfrm>
              <a:custGeom>
                <a:avLst/>
                <a:gdLst/>
                <a:ahLst/>
                <a:cxnLst>
                  <a:cxn ang="0">
                    <a:pos x="45" y="204"/>
                  </a:cxn>
                  <a:cxn ang="0">
                    <a:pos x="24" y="236"/>
                  </a:cxn>
                  <a:cxn ang="0">
                    <a:pos x="8" y="276"/>
                  </a:cxn>
                  <a:cxn ang="0">
                    <a:pos x="0" y="332"/>
                  </a:cxn>
                  <a:cxn ang="0">
                    <a:pos x="0" y="337"/>
                  </a:cxn>
                  <a:cxn ang="0">
                    <a:pos x="3" y="332"/>
                  </a:cxn>
                  <a:cxn ang="0">
                    <a:pos x="7" y="326"/>
                  </a:cxn>
                  <a:cxn ang="0">
                    <a:pos x="62" y="246"/>
                  </a:cxn>
                  <a:cxn ang="0">
                    <a:pos x="148" y="80"/>
                  </a:cxn>
                  <a:cxn ang="0">
                    <a:pos x="171" y="0"/>
                  </a:cxn>
                  <a:cxn ang="0">
                    <a:pos x="171" y="0"/>
                  </a:cxn>
                  <a:cxn ang="0">
                    <a:pos x="45" y="204"/>
                  </a:cxn>
                </a:cxnLst>
                <a:rect l="0" t="0" r="r" b="b"/>
                <a:pathLst>
                  <a:path w="171" h="337">
                    <a:moveTo>
                      <a:pt x="45" y="204"/>
                    </a:moveTo>
                    <a:cubicBezTo>
                      <a:pt x="43" y="207"/>
                      <a:pt x="33" y="218"/>
                      <a:pt x="24" y="236"/>
                    </a:cubicBezTo>
                    <a:cubicBezTo>
                      <a:pt x="21" y="241"/>
                      <a:pt x="14" y="256"/>
                      <a:pt x="8" y="276"/>
                    </a:cubicBezTo>
                    <a:cubicBezTo>
                      <a:pt x="4" y="290"/>
                      <a:pt x="0" y="309"/>
                      <a:pt x="0" y="332"/>
                    </a:cubicBezTo>
                    <a:cubicBezTo>
                      <a:pt x="0" y="334"/>
                      <a:pt x="0" y="336"/>
                      <a:pt x="0" y="337"/>
                    </a:cubicBezTo>
                    <a:cubicBezTo>
                      <a:pt x="1" y="336"/>
                      <a:pt x="2" y="334"/>
                      <a:pt x="3" y="332"/>
                    </a:cubicBezTo>
                    <a:cubicBezTo>
                      <a:pt x="3" y="332"/>
                      <a:pt x="5" y="329"/>
                      <a:pt x="7" y="326"/>
                    </a:cubicBezTo>
                    <a:cubicBezTo>
                      <a:pt x="32" y="288"/>
                      <a:pt x="62" y="246"/>
                      <a:pt x="62" y="246"/>
                    </a:cubicBezTo>
                    <a:cubicBezTo>
                      <a:pt x="121" y="165"/>
                      <a:pt x="148" y="80"/>
                      <a:pt x="148" y="80"/>
                    </a:cubicBezTo>
                    <a:cubicBezTo>
                      <a:pt x="158" y="50"/>
                      <a:pt x="171" y="0"/>
                      <a:pt x="171" y="0"/>
                    </a:cubicBezTo>
                    <a:cubicBezTo>
                      <a:pt x="171" y="0"/>
                      <a:pt x="171" y="0"/>
                      <a:pt x="171" y="0"/>
                    </a:cubicBezTo>
                    <a:cubicBezTo>
                      <a:pt x="155" y="62"/>
                      <a:pt x="102" y="135"/>
                      <a:pt x="45" y="204"/>
                    </a:cubicBezTo>
                    <a:close/>
                  </a:path>
                </a:pathLst>
              </a:custGeom>
              <a:solidFill>
                <a:srgbClr val="FFB600"/>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5" name="Freeform 40">
                <a:extLst>
                  <a:ext uri="{FF2B5EF4-FFF2-40B4-BE49-F238E27FC236}">
                    <a16:creationId xmlns:a16="http://schemas.microsoft.com/office/drawing/2014/main" id="{C2E1859E-8AEE-41DD-A74B-5203EEB69734}"/>
                  </a:ext>
                </a:extLst>
              </p:cNvPr>
              <p:cNvSpPr>
                <a:spLocks/>
              </p:cNvSpPr>
              <p:nvPr/>
            </p:nvSpPr>
            <p:spPr bwMode="auto">
              <a:xfrm>
                <a:off x="5160305" y="4068122"/>
                <a:ext cx="404490" cy="843594"/>
              </a:xfrm>
              <a:custGeom>
                <a:avLst/>
                <a:gdLst/>
                <a:ahLst/>
                <a:cxnLst>
                  <a:cxn ang="0">
                    <a:pos x="169" y="0"/>
                  </a:cxn>
                  <a:cxn ang="0">
                    <a:pos x="156" y="62"/>
                  </a:cxn>
                  <a:cxn ang="0">
                    <a:pos x="156" y="64"/>
                  </a:cxn>
                  <a:cxn ang="0">
                    <a:pos x="140" y="106"/>
                  </a:cxn>
                  <a:cxn ang="0">
                    <a:pos x="125" y="145"/>
                  </a:cxn>
                  <a:cxn ang="0">
                    <a:pos x="28" y="315"/>
                  </a:cxn>
                  <a:cxn ang="0">
                    <a:pos x="0" y="359"/>
                  </a:cxn>
                  <a:cxn ang="0">
                    <a:pos x="13" y="357"/>
                  </a:cxn>
                  <a:cxn ang="0">
                    <a:pos x="60" y="329"/>
                  </a:cxn>
                  <a:cxn ang="0">
                    <a:pos x="98" y="281"/>
                  </a:cxn>
                  <a:cxn ang="0">
                    <a:pos x="153" y="145"/>
                  </a:cxn>
                  <a:cxn ang="0">
                    <a:pos x="169" y="0"/>
                  </a:cxn>
                </a:cxnLst>
                <a:rect l="0" t="0" r="r" b="b"/>
                <a:pathLst>
                  <a:path w="171" h="359">
                    <a:moveTo>
                      <a:pt x="169" y="0"/>
                    </a:moveTo>
                    <a:cubicBezTo>
                      <a:pt x="168" y="18"/>
                      <a:pt x="163" y="40"/>
                      <a:pt x="156" y="62"/>
                    </a:cubicBezTo>
                    <a:cubicBezTo>
                      <a:pt x="156" y="62"/>
                      <a:pt x="156" y="63"/>
                      <a:pt x="156" y="64"/>
                    </a:cubicBezTo>
                    <a:cubicBezTo>
                      <a:pt x="153" y="72"/>
                      <a:pt x="148" y="86"/>
                      <a:pt x="140" y="106"/>
                    </a:cubicBezTo>
                    <a:cubicBezTo>
                      <a:pt x="136" y="119"/>
                      <a:pt x="130" y="132"/>
                      <a:pt x="125" y="145"/>
                    </a:cubicBezTo>
                    <a:cubicBezTo>
                      <a:pt x="107" y="189"/>
                      <a:pt x="77" y="249"/>
                      <a:pt x="28" y="315"/>
                    </a:cubicBezTo>
                    <a:cubicBezTo>
                      <a:pt x="28" y="315"/>
                      <a:pt x="16" y="334"/>
                      <a:pt x="0" y="359"/>
                    </a:cubicBezTo>
                    <a:cubicBezTo>
                      <a:pt x="3" y="359"/>
                      <a:pt x="7" y="358"/>
                      <a:pt x="13" y="357"/>
                    </a:cubicBezTo>
                    <a:cubicBezTo>
                      <a:pt x="37" y="352"/>
                      <a:pt x="53" y="337"/>
                      <a:pt x="60" y="329"/>
                    </a:cubicBezTo>
                    <a:cubicBezTo>
                      <a:pt x="70" y="318"/>
                      <a:pt x="84" y="302"/>
                      <a:pt x="98" y="281"/>
                    </a:cubicBezTo>
                    <a:cubicBezTo>
                      <a:pt x="105" y="271"/>
                      <a:pt x="135" y="225"/>
                      <a:pt x="153" y="145"/>
                    </a:cubicBezTo>
                    <a:cubicBezTo>
                      <a:pt x="171" y="67"/>
                      <a:pt x="169" y="0"/>
                      <a:pt x="169" y="0"/>
                    </a:cubicBezTo>
                    <a:close/>
                  </a:path>
                </a:pathLst>
              </a:custGeom>
              <a:solidFill>
                <a:srgbClr val="FFB600"/>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6" name="Freeform 41">
                <a:extLst>
                  <a:ext uri="{FF2B5EF4-FFF2-40B4-BE49-F238E27FC236}">
                    <a16:creationId xmlns:a16="http://schemas.microsoft.com/office/drawing/2014/main" id="{0D15DFAB-651F-480C-B425-5E14B87D03E4}"/>
                  </a:ext>
                </a:extLst>
              </p:cNvPr>
              <p:cNvSpPr>
                <a:spLocks/>
              </p:cNvSpPr>
              <p:nvPr/>
            </p:nvSpPr>
            <p:spPr bwMode="auto">
              <a:xfrm>
                <a:off x="5117779" y="4173943"/>
                <a:ext cx="423280" cy="789200"/>
              </a:xfrm>
              <a:custGeom>
                <a:avLst/>
                <a:gdLst/>
                <a:ahLst/>
                <a:cxnLst>
                  <a:cxn ang="0">
                    <a:pos x="147" y="80"/>
                  </a:cxn>
                  <a:cxn ang="0">
                    <a:pos x="73" y="214"/>
                  </a:cxn>
                  <a:cxn ang="0">
                    <a:pos x="20" y="296"/>
                  </a:cxn>
                  <a:cxn ang="0">
                    <a:pos x="13" y="307"/>
                  </a:cxn>
                  <a:cxn ang="0">
                    <a:pos x="12" y="309"/>
                  </a:cxn>
                  <a:cxn ang="0">
                    <a:pos x="0" y="329"/>
                  </a:cxn>
                  <a:cxn ang="0">
                    <a:pos x="5" y="329"/>
                  </a:cxn>
                  <a:cxn ang="0">
                    <a:pos x="11" y="323"/>
                  </a:cxn>
                  <a:cxn ang="0">
                    <a:pos x="6" y="331"/>
                  </a:cxn>
                  <a:cxn ang="0">
                    <a:pos x="15" y="319"/>
                  </a:cxn>
                  <a:cxn ang="0">
                    <a:pos x="18" y="314"/>
                  </a:cxn>
                  <a:cxn ang="0">
                    <a:pos x="46" y="270"/>
                  </a:cxn>
                  <a:cxn ang="0">
                    <a:pos x="143" y="100"/>
                  </a:cxn>
                  <a:cxn ang="0">
                    <a:pos x="158" y="61"/>
                  </a:cxn>
                  <a:cxn ang="0">
                    <a:pos x="179" y="0"/>
                  </a:cxn>
                  <a:cxn ang="0">
                    <a:pos x="147" y="80"/>
                  </a:cxn>
                </a:cxnLst>
                <a:rect l="0" t="0" r="r" b="b"/>
                <a:pathLst>
                  <a:path w="179" h="336">
                    <a:moveTo>
                      <a:pt x="147" y="80"/>
                    </a:moveTo>
                    <a:cubicBezTo>
                      <a:pt x="118" y="143"/>
                      <a:pt x="87" y="191"/>
                      <a:pt x="73" y="214"/>
                    </a:cubicBezTo>
                    <a:cubicBezTo>
                      <a:pt x="23" y="292"/>
                      <a:pt x="20" y="296"/>
                      <a:pt x="20" y="296"/>
                    </a:cubicBezTo>
                    <a:cubicBezTo>
                      <a:pt x="17" y="300"/>
                      <a:pt x="15" y="304"/>
                      <a:pt x="13" y="307"/>
                    </a:cubicBezTo>
                    <a:cubicBezTo>
                      <a:pt x="12" y="308"/>
                      <a:pt x="12" y="309"/>
                      <a:pt x="12" y="309"/>
                    </a:cubicBezTo>
                    <a:cubicBezTo>
                      <a:pt x="7" y="316"/>
                      <a:pt x="3" y="323"/>
                      <a:pt x="0" y="329"/>
                    </a:cubicBezTo>
                    <a:cubicBezTo>
                      <a:pt x="0" y="331"/>
                      <a:pt x="0" y="336"/>
                      <a:pt x="5" y="329"/>
                    </a:cubicBezTo>
                    <a:cubicBezTo>
                      <a:pt x="12" y="321"/>
                      <a:pt x="11" y="323"/>
                      <a:pt x="11" y="323"/>
                    </a:cubicBezTo>
                    <a:cubicBezTo>
                      <a:pt x="11" y="323"/>
                      <a:pt x="9" y="326"/>
                      <a:pt x="6" y="331"/>
                    </a:cubicBezTo>
                    <a:cubicBezTo>
                      <a:pt x="9" y="327"/>
                      <a:pt x="12" y="323"/>
                      <a:pt x="15" y="319"/>
                    </a:cubicBezTo>
                    <a:cubicBezTo>
                      <a:pt x="16" y="317"/>
                      <a:pt x="17" y="316"/>
                      <a:pt x="18" y="314"/>
                    </a:cubicBezTo>
                    <a:cubicBezTo>
                      <a:pt x="34" y="289"/>
                      <a:pt x="46" y="270"/>
                      <a:pt x="46" y="270"/>
                    </a:cubicBezTo>
                    <a:cubicBezTo>
                      <a:pt x="95" y="204"/>
                      <a:pt x="125" y="144"/>
                      <a:pt x="143" y="100"/>
                    </a:cubicBezTo>
                    <a:cubicBezTo>
                      <a:pt x="151" y="81"/>
                      <a:pt x="158" y="61"/>
                      <a:pt x="158" y="61"/>
                    </a:cubicBezTo>
                    <a:cubicBezTo>
                      <a:pt x="167" y="37"/>
                      <a:pt x="174" y="16"/>
                      <a:pt x="179" y="0"/>
                    </a:cubicBezTo>
                    <a:cubicBezTo>
                      <a:pt x="173" y="19"/>
                      <a:pt x="162" y="47"/>
                      <a:pt x="147" y="80"/>
                    </a:cubicBezTo>
                    <a:close/>
                  </a:path>
                </a:pathLst>
              </a:custGeom>
              <a:solidFill>
                <a:srgbClr val="E9EDF0"/>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7" name="Freeform 42">
                <a:extLst>
                  <a:ext uri="{FF2B5EF4-FFF2-40B4-BE49-F238E27FC236}">
                    <a16:creationId xmlns:a16="http://schemas.microsoft.com/office/drawing/2014/main" id="{DC6F5D1A-E1CD-416E-B4F9-AEC760C08947}"/>
                  </a:ext>
                </a:extLst>
              </p:cNvPr>
              <p:cNvSpPr>
                <a:spLocks/>
              </p:cNvSpPr>
              <p:nvPr/>
            </p:nvSpPr>
            <p:spPr bwMode="auto">
              <a:xfrm>
                <a:off x="5072286" y="4928529"/>
                <a:ext cx="73184" cy="93953"/>
              </a:xfrm>
              <a:custGeom>
                <a:avLst/>
                <a:gdLst/>
                <a:ahLst/>
                <a:cxnLst>
                  <a:cxn ang="0">
                    <a:pos x="24" y="8"/>
                  </a:cxn>
                  <a:cxn ang="0">
                    <a:pos x="19" y="8"/>
                  </a:cxn>
                  <a:cxn ang="0">
                    <a:pos x="14" y="15"/>
                  </a:cxn>
                  <a:cxn ang="0">
                    <a:pos x="0" y="40"/>
                  </a:cxn>
                  <a:cxn ang="0">
                    <a:pos x="25" y="10"/>
                  </a:cxn>
                  <a:cxn ang="0">
                    <a:pos x="30" y="2"/>
                  </a:cxn>
                  <a:cxn ang="0">
                    <a:pos x="24" y="8"/>
                  </a:cxn>
                </a:cxnLst>
                <a:rect l="0" t="0" r="r" b="b"/>
                <a:pathLst>
                  <a:path w="31" h="40">
                    <a:moveTo>
                      <a:pt x="24" y="8"/>
                    </a:moveTo>
                    <a:cubicBezTo>
                      <a:pt x="19" y="15"/>
                      <a:pt x="19" y="10"/>
                      <a:pt x="19" y="8"/>
                    </a:cubicBezTo>
                    <a:cubicBezTo>
                      <a:pt x="17" y="10"/>
                      <a:pt x="16" y="13"/>
                      <a:pt x="14" y="15"/>
                    </a:cubicBezTo>
                    <a:cubicBezTo>
                      <a:pt x="8" y="26"/>
                      <a:pt x="0" y="40"/>
                      <a:pt x="0" y="40"/>
                    </a:cubicBezTo>
                    <a:cubicBezTo>
                      <a:pt x="8" y="32"/>
                      <a:pt x="17" y="21"/>
                      <a:pt x="25" y="10"/>
                    </a:cubicBezTo>
                    <a:cubicBezTo>
                      <a:pt x="28" y="5"/>
                      <a:pt x="30" y="2"/>
                      <a:pt x="30" y="2"/>
                    </a:cubicBezTo>
                    <a:cubicBezTo>
                      <a:pt x="30" y="2"/>
                      <a:pt x="31" y="0"/>
                      <a:pt x="24" y="8"/>
                    </a:cubicBezTo>
                    <a:close/>
                  </a:path>
                </a:pathLst>
              </a:custGeom>
              <a:solidFill>
                <a:srgbClr val="ADB9BF"/>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8" name="Rectangle 46">
                <a:extLst>
                  <a:ext uri="{FF2B5EF4-FFF2-40B4-BE49-F238E27FC236}">
                    <a16:creationId xmlns:a16="http://schemas.microsoft.com/office/drawing/2014/main" id="{DDBBE7D7-74EA-4C6E-B152-692FA5101AF3}"/>
                  </a:ext>
                </a:extLst>
              </p:cNvPr>
              <p:cNvSpPr>
                <a:spLocks noChangeArrowheads="1"/>
              </p:cNvSpPr>
              <p:nvPr/>
            </p:nvSpPr>
            <p:spPr bwMode="auto">
              <a:xfrm>
                <a:off x="3000388" y="4464700"/>
                <a:ext cx="93953" cy="674480"/>
              </a:xfrm>
              <a:prstGeom prst="rect">
                <a:avLst/>
              </a:prstGeom>
              <a:solidFill>
                <a:srgbClr val="FFFFFF">
                  <a:alpha val="80000"/>
                </a:srgbClr>
              </a:solidFill>
              <a:ln w="9525">
                <a:noFill/>
                <a:miter lim="800000"/>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39" name="Freeform 47">
                <a:extLst>
                  <a:ext uri="{FF2B5EF4-FFF2-40B4-BE49-F238E27FC236}">
                    <a16:creationId xmlns:a16="http://schemas.microsoft.com/office/drawing/2014/main" id="{D59809D3-3BA9-4BA8-B180-63029AF67249}"/>
                  </a:ext>
                </a:extLst>
              </p:cNvPr>
              <p:cNvSpPr>
                <a:spLocks noEditPoints="1"/>
              </p:cNvSpPr>
              <p:nvPr/>
            </p:nvSpPr>
            <p:spPr bwMode="auto">
              <a:xfrm>
                <a:off x="2406015" y="4464700"/>
                <a:ext cx="536023" cy="674480"/>
              </a:xfrm>
              <a:custGeom>
                <a:avLst/>
                <a:gdLst/>
                <a:ahLst/>
                <a:cxnLst>
                  <a:cxn ang="0">
                    <a:pos x="189" y="43"/>
                  </a:cxn>
                  <a:cxn ang="0">
                    <a:pos x="151" y="43"/>
                  </a:cxn>
                  <a:cxn ang="0">
                    <a:pos x="144" y="32"/>
                  </a:cxn>
                  <a:cxn ang="0">
                    <a:pos x="82" y="0"/>
                  </a:cxn>
                  <a:cxn ang="0">
                    <a:pos x="20" y="32"/>
                  </a:cxn>
                  <a:cxn ang="0">
                    <a:pos x="0" y="104"/>
                  </a:cxn>
                  <a:cxn ang="0">
                    <a:pos x="20" y="174"/>
                  </a:cxn>
                  <a:cxn ang="0">
                    <a:pos x="82" y="206"/>
                  </a:cxn>
                  <a:cxn ang="0">
                    <a:pos x="144" y="174"/>
                  </a:cxn>
                  <a:cxn ang="0">
                    <a:pos x="148" y="168"/>
                  </a:cxn>
                  <a:cxn ang="0">
                    <a:pos x="189" y="168"/>
                  </a:cxn>
                  <a:cxn ang="0">
                    <a:pos x="189" y="287"/>
                  </a:cxn>
                  <a:cxn ang="0">
                    <a:pos x="229" y="287"/>
                  </a:cxn>
                  <a:cxn ang="0">
                    <a:pos x="229" y="0"/>
                  </a:cxn>
                  <a:cxn ang="0">
                    <a:pos x="189" y="0"/>
                  </a:cxn>
                  <a:cxn ang="0">
                    <a:pos x="189" y="43"/>
                  </a:cxn>
                  <a:cxn ang="0">
                    <a:pos x="115" y="149"/>
                  </a:cxn>
                  <a:cxn ang="0">
                    <a:pos x="82" y="170"/>
                  </a:cxn>
                  <a:cxn ang="0">
                    <a:pos x="49" y="149"/>
                  </a:cxn>
                  <a:cxn ang="0">
                    <a:pos x="38" y="104"/>
                  </a:cxn>
                  <a:cxn ang="0">
                    <a:pos x="49" y="57"/>
                  </a:cxn>
                  <a:cxn ang="0">
                    <a:pos x="82" y="36"/>
                  </a:cxn>
                  <a:cxn ang="0">
                    <a:pos x="115" y="57"/>
                  </a:cxn>
                  <a:cxn ang="0">
                    <a:pos x="127" y="104"/>
                  </a:cxn>
                  <a:cxn ang="0">
                    <a:pos x="115" y="149"/>
                  </a:cxn>
                  <a:cxn ang="0">
                    <a:pos x="189" y="132"/>
                  </a:cxn>
                  <a:cxn ang="0">
                    <a:pos x="162" y="132"/>
                  </a:cxn>
                  <a:cxn ang="0">
                    <a:pos x="164" y="104"/>
                  </a:cxn>
                  <a:cxn ang="0">
                    <a:pos x="162" y="79"/>
                  </a:cxn>
                  <a:cxn ang="0">
                    <a:pos x="189" y="79"/>
                  </a:cxn>
                  <a:cxn ang="0">
                    <a:pos x="189" y="132"/>
                  </a:cxn>
                </a:cxnLst>
                <a:rect l="0" t="0" r="r" b="b"/>
                <a:pathLst>
                  <a:path w="229" h="287">
                    <a:moveTo>
                      <a:pt x="189" y="43"/>
                    </a:moveTo>
                    <a:cubicBezTo>
                      <a:pt x="151" y="43"/>
                      <a:pt x="151" y="43"/>
                      <a:pt x="151" y="43"/>
                    </a:cubicBezTo>
                    <a:cubicBezTo>
                      <a:pt x="149" y="39"/>
                      <a:pt x="146" y="35"/>
                      <a:pt x="144" y="32"/>
                    </a:cubicBezTo>
                    <a:cubicBezTo>
                      <a:pt x="129" y="11"/>
                      <a:pt x="108" y="0"/>
                      <a:pt x="82" y="0"/>
                    </a:cubicBezTo>
                    <a:cubicBezTo>
                      <a:pt x="56" y="0"/>
                      <a:pt x="35" y="11"/>
                      <a:pt x="20" y="32"/>
                    </a:cubicBezTo>
                    <a:cubicBezTo>
                      <a:pt x="7" y="51"/>
                      <a:pt x="0" y="75"/>
                      <a:pt x="0" y="104"/>
                    </a:cubicBezTo>
                    <a:cubicBezTo>
                      <a:pt x="0" y="132"/>
                      <a:pt x="7" y="155"/>
                      <a:pt x="20" y="174"/>
                    </a:cubicBezTo>
                    <a:cubicBezTo>
                      <a:pt x="35" y="196"/>
                      <a:pt x="56" y="206"/>
                      <a:pt x="82" y="206"/>
                    </a:cubicBezTo>
                    <a:cubicBezTo>
                      <a:pt x="108" y="206"/>
                      <a:pt x="129" y="196"/>
                      <a:pt x="144" y="174"/>
                    </a:cubicBezTo>
                    <a:cubicBezTo>
                      <a:pt x="145" y="172"/>
                      <a:pt x="147" y="170"/>
                      <a:pt x="148" y="168"/>
                    </a:cubicBezTo>
                    <a:cubicBezTo>
                      <a:pt x="189" y="168"/>
                      <a:pt x="189" y="168"/>
                      <a:pt x="189" y="168"/>
                    </a:cubicBezTo>
                    <a:cubicBezTo>
                      <a:pt x="189" y="287"/>
                      <a:pt x="189" y="287"/>
                      <a:pt x="189" y="287"/>
                    </a:cubicBezTo>
                    <a:cubicBezTo>
                      <a:pt x="229" y="287"/>
                      <a:pt x="229" y="287"/>
                      <a:pt x="229" y="287"/>
                    </a:cubicBezTo>
                    <a:cubicBezTo>
                      <a:pt x="229" y="0"/>
                      <a:pt x="229" y="0"/>
                      <a:pt x="229" y="0"/>
                    </a:cubicBezTo>
                    <a:cubicBezTo>
                      <a:pt x="189" y="0"/>
                      <a:pt x="189" y="0"/>
                      <a:pt x="189" y="0"/>
                    </a:cubicBezTo>
                    <a:lnTo>
                      <a:pt x="189" y="43"/>
                    </a:lnTo>
                    <a:close/>
                    <a:moveTo>
                      <a:pt x="115" y="149"/>
                    </a:moveTo>
                    <a:cubicBezTo>
                      <a:pt x="107" y="163"/>
                      <a:pt x="96" y="170"/>
                      <a:pt x="82" y="170"/>
                    </a:cubicBezTo>
                    <a:cubicBezTo>
                      <a:pt x="68" y="170"/>
                      <a:pt x="57" y="163"/>
                      <a:pt x="49" y="149"/>
                    </a:cubicBezTo>
                    <a:cubicBezTo>
                      <a:pt x="42" y="137"/>
                      <a:pt x="38" y="121"/>
                      <a:pt x="38" y="104"/>
                    </a:cubicBezTo>
                    <a:cubicBezTo>
                      <a:pt x="38" y="86"/>
                      <a:pt x="42" y="70"/>
                      <a:pt x="49" y="57"/>
                    </a:cubicBezTo>
                    <a:cubicBezTo>
                      <a:pt x="57" y="43"/>
                      <a:pt x="68" y="36"/>
                      <a:pt x="82" y="36"/>
                    </a:cubicBezTo>
                    <a:cubicBezTo>
                      <a:pt x="96" y="36"/>
                      <a:pt x="107" y="43"/>
                      <a:pt x="115" y="57"/>
                    </a:cubicBezTo>
                    <a:cubicBezTo>
                      <a:pt x="123" y="70"/>
                      <a:pt x="127" y="86"/>
                      <a:pt x="127" y="104"/>
                    </a:cubicBezTo>
                    <a:cubicBezTo>
                      <a:pt x="127" y="121"/>
                      <a:pt x="123" y="137"/>
                      <a:pt x="115" y="149"/>
                    </a:cubicBezTo>
                    <a:close/>
                    <a:moveTo>
                      <a:pt x="189" y="132"/>
                    </a:moveTo>
                    <a:cubicBezTo>
                      <a:pt x="162" y="132"/>
                      <a:pt x="162" y="132"/>
                      <a:pt x="162" y="132"/>
                    </a:cubicBezTo>
                    <a:cubicBezTo>
                      <a:pt x="163" y="123"/>
                      <a:pt x="164" y="114"/>
                      <a:pt x="164" y="104"/>
                    </a:cubicBezTo>
                    <a:cubicBezTo>
                      <a:pt x="164" y="95"/>
                      <a:pt x="164" y="87"/>
                      <a:pt x="162" y="79"/>
                    </a:cubicBezTo>
                    <a:cubicBezTo>
                      <a:pt x="189" y="79"/>
                      <a:pt x="189" y="79"/>
                      <a:pt x="189" y="79"/>
                    </a:cubicBezTo>
                    <a:lnTo>
                      <a:pt x="189" y="132"/>
                    </a:lnTo>
                    <a:close/>
                  </a:path>
                </a:pathLst>
              </a:custGeom>
              <a:solidFill>
                <a:srgbClr val="FFFFFF">
                  <a:alpha val="80000"/>
                </a:srgbClr>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0" name="Oval 48">
                <a:extLst>
                  <a:ext uri="{FF2B5EF4-FFF2-40B4-BE49-F238E27FC236}">
                    <a16:creationId xmlns:a16="http://schemas.microsoft.com/office/drawing/2014/main" id="{A53275D7-3B20-42D2-B28D-2B16F7211F36}"/>
                  </a:ext>
                </a:extLst>
              </p:cNvPr>
              <p:cNvSpPr>
                <a:spLocks noChangeArrowheads="1"/>
              </p:cNvSpPr>
              <p:nvPr/>
            </p:nvSpPr>
            <p:spPr bwMode="auto">
              <a:xfrm>
                <a:off x="4338468" y="5120390"/>
                <a:ext cx="638876" cy="32636"/>
              </a:xfrm>
              <a:prstGeom prst="ellipse">
                <a:avLst/>
              </a:prstGeom>
              <a:solidFill>
                <a:srgbClr val="C8CACB"/>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1" name="Freeform 49">
                <a:extLst>
                  <a:ext uri="{FF2B5EF4-FFF2-40B4-BE49-F238E27FC236}">
                    <a16:creationId xmlns:a16="http://schemas.microsoft.com/office/drawing/2014/main" id="{AC78064E-5786-47FE-8F86-E1F402112301}"/>
                  </a:ext>
                </a:extLst>
              </p:cNvPr>
              <p:cNvSpPr>
                <a:spLocks/>
              </p:cNvSpPr>
              <p:nvPr/>
            </p:nvSpPr>
            <p:spPr bwMode="auto">
              <a:xfrm>
                <a:off x="3710471" y="3810000"/>
                <a:ext cx="1304456" cy="1307422"/>
              </a:xfrm>
              <a:custGeom>
                <a:avLst/>
                <a:gdLst/>
                <a:ahLst/>
                <a:cxnLst>
                  <a:cxn ang="0">
                    <a:pos x="549" y="317"/>
                  </a:cxn>
                  <a:cxn ang="0">
                    <a:pos x="540" y="355"/>
                  </a:cxn>
                  <a:cxn ang="0">
                    <a:pos x="241" y="548"/>
                  </a:cxn>
                  <a:cxn ang="0">
                    <a:pos x="202" y="540"/>
                  </a:cxn>
                  <a:cxn ang="0">
                    <a:pos x="9" y="240"/>
                  </a:cxn>
                  <a:cxn ang="0">
                    <a:pos x="17" y="202"/>
                  </a:cxn>
                  <a:cxn ang="0">
                    <a:pos x="317" y="9"/>
                  </a:cxn>
                  <a:cxn ang="0">
                    <a:pos x="356" y="17"/>
                  </a:cxn>
                  <a:cxn ang="0">
                    <a:pos x="549" y="317"/>
                  </a:cxn>
                </a:cxnLst>
                <a:rect l="0" t="0" r="r" b="b"/>
                <a:pathLst>
                  <a:path w="557" h="557">
                    <a:moveTo>
                      <a:pt x="549" y="317"/>
                    </a:moveTo>
                    <a:cubicBezTo>
                      <a:pt x="557" y="330"/>
                      <a:pt x="553" y="347"/>
                      <a:pt x="540" y="355"/>
                    </a:cubicBezTo>
                    <a:cubicBezTo>
                      <a:pt x="241" y="548"/>
                      <a:pt x="241" y="548"/>
                      <a:pt x="241" y="548"/>
                    </a:cubicBezTo>
                    <a:cubicBezTo>
                      <a:pt x="228" y="557"/>
                      <a:pt x="210" y="553"/>
                      <a:pt x="202" y="540"/>
                    </a:cubicBezTo>
                    <a:cubicBezTo>
                      <a:pt x="9" y="240"/>
                      <a:pt x="9" y="240"/>
                      <a:pt x="9" y="240"/>
                    </a:cubicBezTo>
                    <a:cubicBezTo>
                      <a:pt x="0" y="227"/>
                      <a:pt x="4" y="210"/>
                      <a:pt x="17" y="202"/>
                    </a:cubicBezTo>
                    <a:cubicBezTo>
                      <a:pt x="317" y="9"/>
                      <a:pt x="317" y="9"/>
                      <a:pt x="317" y="9"/>
                    </a:cubicBezTo>
                    <a:cubicBezTo>
                      <a:pt x="330" y="0"/>
                      <a:pt x="347" y="4"/>
                      <a:pt x="356" y="17"/>
                    </a:cubicBezTo>
                    <a:lnTo>
                      <a:pt x="549" y="317"/>
                    </a:lnTo>
                    <a:close/>
                  </a:path>
                </a:pathLst>
              </a:custGeom>
              <a:solidFill>
                <a:srgbClr val="BB2836"/>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2" name="Freeform 50">
                <a:extLst>
                  <a:ext uri="{FF2B5EF4-FFF2-40B4-BE49-F238E27FC236}">
                    <a16:creationId xmlns:a16="http://schemas.microsoft.com/office/drawing/2014/main" id="{28EA07A1-C3BB-4982-89D2-B52BEC865138}"/>
                  </a:ext>
                </a:extLst>
              </p:cNvPr>
              <p:cNvSpPr>
                <a:spLocks noEditPoints="1"/>
              </p:cNvSpPr>
              <p:nvPr/>
            </p:nvSpPr>
            <p:spPr bwMode="auto">
              <a:xfrm>
                <a:off x="3199171" y="4464700"/>
                <a:ext cx="668546" cy="674480"/>
              </a:xfrm>
              <a:custGeom>
                <a:avLst/>
                <a:gdLst/>
                <a:ahLst/>
                <a:cxnLst>
                  <a:cxn ang="0">
                    <a:pos x="200" y="101"/>
                  </a:cxn>
                  <a:cxn ang="0">
                    <a:pos x="285" y="151"/>
                  </a:cxn>
                  <a:cxn ang="0">
                    <a:pos x="264" y="178"/>
                  </a:cxn>
                  <a:cxn ang="0">
                    <a:pos x="189" y="144"/>
                  </a:cxn>
                  <a:cxn ang="0">
                    <a:pos x="141" y="97"/>
                  </a:cxn>
                  <a:cxn ang="0">
                    <a:pos x="94" y="144"/>
                  </a:cxn>
                  <a:cxn ang="0">
                    <a:pos x="19" y="178"/>
                  </a:cxn>
                  <a:cxn ang="0">
                    <a:pos x="0" y="151"/>
                  </a:cxn>
                  <a:cxn ang="0">
                    <a:pos x="82" y="101"/>
                  </a:cxn>
                  <a:cxn ang="0">
                    <a:pos x="118" y="0"/>
                  </a:cxn>
                  <a:cxn ang="0">
                    <a:pos x="165" y="0"/>
                  </a:cxn>
                  <a:cxn ang="0">
                    <a:pos x="200" y="101"/>
                  </a:cxn>
                  <a:cxn ang="0">
                    <a:pos x="282" y="252"/>
                  </a:cxn>
                  <a:cxn ang="0">
                    <a:pos x="282" y="287"/>
                  </a:cxn>
                  <a:cxn ang="0">
                    <a:pos x="2" y="287"/>
                  </a:cxn>
                  <a:cxn ang="0">
                    <a:pos x="2" y="252"/>
                  </a:cxn>
                  <a:cxn ang="0">
                    <a:pos x="282" y="252"/>
                  </a:cxn>
                </a:cxnLst>
                <a:rect l="0" t="0" r="r" b="b"/>
                <a:pathLst>
                  <a:path w="285" h="287">
                    <a:moveTo>
                      <a:pt x="200" y="101"/>
                    </a:moveTo>
                    <a:cubicBezTo>
                      <a:pt x="220" y="122"/>
                      <a:pt x="248" y="139"/>
                      <a:pt x="285" y="151"/>
                    </a:cubicBezTo>
                    <a:cubicBezTo>
                      <a:pt x="264" y="178"/>
                      <a:pt x="264" y="178"/>
                      <a:pt x="264" y="178"/>
                    </a:cubicBezTo>
                    <a:cubicBezTo>
                      <a:pt x="233" y="168"/>
                      <a:pt x="209" y="157"/>
                      <a:pt x="189" y="144"/>
                    </a:cubicBezTo>
                    <a:cubicBezTo>
                      <a:pt x="169" y="130"/>
                      <a:pt x="153" y="115"/>
                      <a:pt x="141" y="97"/>
                    </a:cubicBezTo>
                    <a:cubicBezTo>
                      <a:pt x="130" y="115"/>
                      <a:pt x="114" y="130"/>
                      <a:pt x="94" y="144"/>
                    </a:cubicBezTo>
                    <a:cubicBezTo>
                      <a:pt x="74" y="157"/>
                      <a:pt x="49" y="168"/>
                      <a:pt x="19" y="178"/>
                    </a:cubicBezTo>
                    <a:cubicBezTo>
                      <a:pt x="0" y="151"/>
                      <a:pt x="0" y="151"/>
                      <a:pt x="0" y="151"/>
                    </a:cubicBezTo>
                    <a:cubicBezTo>
                      <a:pt x="35" y="139"/>
                      <a:pt x="62" y="122"/>
                      <a:pt x="82" y="101"/>
                    </a:cubicBezTo>
                    <a:cubicBezTo>
                      <a:pt x="106" y="75"/>
                      <a:pt x="118" y="41"/>
                      <a:pt x="118" y="0"/>
                    </a:cubicBezTo>
                    <a:cubicBezTo>
                      <a:pt x="165" y="0"/>
                      <a:pt x="165" y="0"/>
                      <a:pt x="165" y="0"/>
                    </a:cubicBezTo>
                    <a:cubicBezTo>
                      <a:pt x="165" y="42"/>
                      <a:pt x="177" y="76"/>
                      <a:pt x="200" y="101"/>
                    </a:cubicBezTo>
                    <a:close/>
                    <a:moveTo>
                      <a:pt x="282" y="252"/>
                    </a:moveTo>
                    <a:cubicBezTo>
                      <a:pt x="282" y="287"/>
                      <a:pt x="282" y="287"/>
                      <a:pt x="282" y="287"/>
                    </a:cubicBezTo>
                    <a:cubicBezTo>
                      <a:pt x="2" y="287"/>
                      <a:pt x="2" y="287"/>
                      <a:pt x="2" y="287"/>
                    </a:cubicBezTo>
                    <a:cubicBezTo>
                      <a:pt x="2" y="252"/>
                      <a:pt x="2" y="252"/>
                      <a:pt x="2" y="252"/>
                    </a:cubicBezTo>
                    <a:lnTo>
                      <a:pt x="282" y="252"/>
                    </a:lnTo>
                    <a:close/>
                  </a:path>
                </a:pathLst>
              </a:custGeom>
              <a:solidFill>
                <a:srgbClr val="FFFFFF">
                  <a:alpha val="80000"/>
                </a:srgbClr>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sp>
            <p:nvSpPr>
              <p:cNvPr id="43" name="Freeform 51">
                <a:extLst>
                  <a:ext uri="{FF2B5EF4-FFF2-40B4-BE49-F238E27FC236}">
                    <a16:creationId xmlns:a16="http://schemas.microsoft.com/office/drawing/2014/main" id="{5BA4B093-D6A3-44B2-BA63-9ED212151F4A}"/>
                  </a:ext>
                </a:extLst>
              </p:cNvPr>
              <p:cNvSpPr>
                <a:spLocks noEditPoints="1"/>
              </p:cNvSpPr>
              <p:nvPr/>
            </p:nvSpPr>
            <p:spPr bwMode="auto">
              <a:xfrm>
                <a:off x="3878596" y="3967247"/>
                <a:ext cx="963260" cy="970183"/>
              </a:xfrm>
              <a:custGeom>
                <a:avLst/>
                <a:gdLst/>
                <a:ahLst/>
                <a:cxnLst>
                  <a:cxn ang="0">
                    <a:pos x="236" y="0"/>
                  </a:cxn>
                  <a:cxn ang="0">
                    <a:pos x="257" y="31"/>
                  </a:cxn>
                  <a:cxn ang="0">
                    <a:pos x="223" y="53"/>
                  </a:cxn>
                  <a:cxn ang="0">
                    <a:pos x="249" y="94"/>
                  </a:cxn>
                  <a:cxn ang="0">
                    <a:pos x="283" y="72"/>
                  </a:cxn>
                  <a:cxn ang="0">
                    <a:pos x="303" y="104"/>
                  </a:cxn>
                  <a:cxn ang="0">
                    <a:pos x="210" y="164"/>
                  </a:cxn>
                  <a:cxn ang="0">
                    <a:pos x="224" y="187"/>
                  </a:cxn>
                  <a:cxn ang="0">
                    <a:pos x="328" y="119"/>
                  </a:cxn>
                  <a:cxn ang="0">
                    <a:pos x="349" y="151"/>
                  </a:cxn>
                  <a:cxn ang="0">
                    <a:pos x="92" y="318"/>
                  </a:cxn>
                  <a:cxn ang="0">
                    <a:pos x="71" y="286"/>
                  </a:cxn>
                  <a:cxn ang="0">
                    <a:pos x="181" y="215"/>
                  </a:cxn>
                  <a:cxn ang="0">
                    <a:pos x="166" y="193"/>
                  </a:cxn>
                  <a:cxn ang="0">
                    <a:pos x="67" y="257"/>
                  </a:cxn>
                  <a:cxn ang="0">
                    <a:pos x="47" y="225"/>
                  </a:cxn>
                  <a:cxn ang="0">
                    <a:pos x="81" y="203"/>
                  </a:cxn>
                  <a:cxn ang="0">
                    <a:pos x="55" y="163"/>
                  </a:cxn>
                  <a:cxn ang="0">
                    <a:pos x="21" y="185"/>
                  </a:cxn>
                  <a:cxn ang="0">
                    <a:pos x="0" y="153"/>
                  </a:cxn>
                  <a:cxn ang="0">
                    <a:pos x="236" y="0"/>
                  </a:cxn>
                  <a:cxn ang="0">
                    <a:pos x="99" y="134"/>
                  </a:cxn>
                  <a:cxn ang="0">
                    <a:pos x="125" y="175"/>
                  </a:cxn>
                  <a:cxn ang="0">
                    <a:pos x="205" y="122"/>
                  </a:cxn>
                  <a:cxn ang="0">
                    <a:pos x="179" y="82"/>
                  </a:cxn>
                  <a:cxn ang="0">
                    <a:pos x="99" y="134"/>
                  </a:cxn>
                  <a:cxn ang="0">
                    <a:pos x="348" y="182"/>
                  </a:cxn>
                  <a:cxn ang="0">
                    <a:pos x="411" y="278"/>
                  </a:cxn>
                  <a:cxn ang="0">
                    <a:pos x="219" y="403"/>
                  </a:cxn>
                  <a:cxn ang="0">
                    <a:pos x="186" y="412"/>
                  </a:cxn>
                  <a:cxn ang="0">
                    <a:pos x="162" y="394"/>
                  </a:cxn>
                  <a:cxn ang="0">
                    <a:pos x="120" y="329"/>
                  </a:cxn>
                  <a:cxn ang="0">
                    <a:pos x="348" y="182"/>
                  </a:cxn>
                  <a:cxn ang="0">
                    <a:pos x="185" y="333"/>
                  </a:cxn>
                  <a:cxn ang="0">
                    <a:pos x="206" y="365"/>
                  </a:cxn>
                  <a:cxn ang="0">
                    <a:pos x="346" y="275"/>
                  </a:cxn>
                  <a:cxn ang="0">
                    <a:pos x="325" y="243"/>
                  </a:cxn>
                  <a:cxn ang="0">
                    <a:pos x="185" y="333"/>
                  </a:cxn>
                </a:cxnLst>
                <a:rect l="0" t="0" r="r" b="b"/>
                <a:pathLst>
                  <a:path w="411" h="413">
                    <a:moveTo>
                      <a:pt x="236" y="0"/>
                    </a:moveTo>
                    <a:cubicBezTo>
                      <a:pt x="257" y="31"/>
                      <a:pt x="257" y="31"/>
                      <a:pt x="257" y="31"/>
                    </a:cubicBezTo>
                    <a:cubicBezTo>
                      <a:pt x="223" y="53"/>
                      <a:pt x="223" y="53"/>
                      <a:pt x="223" y="53"/>
                    </a:cubicBezTo>
                    <a:cubicBezTo>
                      <a:pt x="249" y="94"/>
                      <a:pt x="249" y="94"/>
                      <a:pt x="249" y="94"/>
                    </a:cubicBezTo>
                    <a:cubicBezTo>
                      <a:pt x="283" y="72"/>
                      <a:pt x="283" y="72"/>
                      <a:pt x="283" y="72"/>
                    </a:cubicBezTo>
                    <a:cubicBezTo>
                      <a:pt x="303" y="104"/>
                      <a:pt x="303" y="104"/>
                      <a:pt x="303" y="104"/>
                    </a:cubicBezTo>
                    <a:cubicBezTo>
                      <a:pt x="210" y="164"/>
                      <a:pt x="210" y="164"/>
                      <a:pt x="210" y="164"/>
                    </a:cubicBezTo>
                    <a:cubicBezTo>
                      <a:pt x="224" y="187"/>
                      <a:pt x="224" y="187"/>
                      <a:pt x="224" y="187"/>
                    </a:cubicBezTo>
                    <a:cubicBezTo>
                      <a:pt x="328" y="119"/>
                      <a:pt x="328" y="119"/>
                      <a:pt x="328" y="119"/>
                    </a:cubicBezTo>
                    <a:cubicBezTo>
                      <a:pt x="349" y="151"/>
                      <a:pt x="349" y="151"/>
                      <a:pt x="349" y="151"/>
                    </a:cubicBezTo>
                    <a:cubicBezTo>
                      <a:pt x="92" y="318"/>
                      <a:pt x="92" y="318"/>
                      <a:pt x="92" y="318"/>
                    </a:cubicBezTo>
                    <a:cubicBezTo>
                      <a:pt x="71" y="286"/>
                      <a:pt x="71" y="286"/>
                      <a:pt x="71" y="286"/>
                    </a:cubicBezTo>
                    <a:cubicBezTo>
                      <a:pt x="181" y="215"/>
                      <a:pt x="181" y="215"/>
                      <a:pt x="181" y="215"/>
                    </a:cubicBezTo>
                    <a:cubicBezTo>
                      <a:pt x="166" y="193"/>
                      <a:pt x="166" y="193"/>
                      <a:pt x="166" y="193"/>
                    </a:cubicBezTo>
                    <a:cubicBezTo>
                      <a:pt x="67" y="257"/>
                      <a:pt x="67" y="257"/>
                      <a:pt x="67" y="257"/>
                    </a:cubicBezTo>
                    <a:cubicBezTo>
                      <a:pt x="47" y="225"/>
                      <a:pt x="47" y="225"/>
                      <a:pt x="47" y="225"/>
                    </a:cubicBezTo>
                    <a:cubicBezTo>
                      <a:pt x="81" y="203"/>
                      <a:pt x="81" y="203"/>
                      <a:pt x="81" y="203"/>
                    </a:cubicBezTo>
                    <a:cubicBezTo>
                      <a:pt x="55" y="163"/>
                      <a:pt x="55" y="163"/>
                      <a:pt x="55" y="163"/>
                    </a:cubicBezTo>
                    <a:cubicBezTo>
                      <a:pt x="21" y="185"/>
                      <a:pt x="21" y="185"/>
                      <a:pt x="21" y="185"/>
                    </a:cubicBezTo>
                    <a:cubicBezTo>
                      <a:pt x="0" y="153"/>
                      <a:pt x="0" y="153"/>
                      <a:pt x="0" y="153"/>
                    </a:cubicBezTo>
                    <a:lnTo>
                      <a:pt x="236" y="0"/>
                    </a:lnTo>
                    <a:close/>
                    <a:moveTo>
                      <a:pt x="99" y="134"/>
                    </a:moveTo>
                    <a:cubicBezTo>
                      <a:pt x="125" y="175"/>
                      <a:pt x="125" y="175"/>
                      <a:pt x="125" y="175"/>
                    </a:cubicBezTo>
                    <a:cubicBezTo>
                      <a:pt x="205" y="122"/>
                      <a:pt x="205" y="122"/>
                      <a:pt x="205" y="122"/>
                    </a:cubicBezTo>
                    <a:cubicBezTo>
                      <a:pt x="179" y="82"/>
                      <a:pt x="179" y="82"/>
                      <a:pt x="179" y="82"/>
                    </a:cubicBezTo>
                    <a:lnTo>
                      <a:pt x="99" y="134"/>
                    </a:lnTo>
                    <a:close/>
                    <a:moveTo>
                      <a:pt x="348" y="182"/>
                    </a:moveTo>
                    <a:cubicBezTo>
                      <a:pt x="411" y="278"/>
                      <a:pt x="411" y="278"/>
                      <a:pt x="411" y="278"/>
                    </a:cubicBezTo>
                    <a:cubicBezTo>
                      <a:pt x="219" y="403"/>
                      <a:pt x="219" y="403"/>
                      <a:pt x="219" y="403"/>
                    </a:cubicBezTo>
                    <a:cubicBezTo>
                      <a:pt x="207" y="411"/>
                      <a:pt x="196" y="413"/>
                      <a:pt x="186" y="412"/>
                    </a:cubicBezTo>
                    <a:cubicBezTo>
                      <a:pt x="177" y="410"/>
                      <a:pt x="169" y="404"/>
                      <a:pt x="162" y="394"/>
                    </a:cubicBezTo>
                    <a:cubicBezTo>
                      <a:pt x="120" y="329"/>
                      <a:pt x="120" y="329"/>
                      <a:pt x="120" y="329"/>
                    </a:cubicBezTo>
                    <a:lnTo>
                      <a:pt x="348" y="182"/>
                    </a:lnTo>
                    <a:close/>
                    <a:moveTo>
                      <a:pt x="185" y="333"/>
                    </a:moveTo>
                    <a:cubicBezTo>
                      <a:pt x="206" y="365"/>
                      <a:pt x="206" y="365"/>
                      <a:pt x="206" y="365"/>
                    </a:cubicBezTo>
                    <a:cubicBezTo>
                      <a:pt x="346" y="275"/>
                      <a:pt x="346" y="275"/>
                      <a:pt x="346" y="275"/>
                    </a:cubicBezTo>
                    <a:cubicBezTo>
                      <a:pt x="325" y="243"/>
                      <a:pt x="325" y="243"/>
                      <a:pt x="325" y="243"/>
                    </a:cubicBezTo>
                    <a:lnTo>
                      <a:pt x="185" y="333"/>
                    </a:lnTo>
                    <a:close/>
                  </a:path>
                </a:pathLst>
              </a:custGeom>
              <a:solidFill>
                <a:srgbClr val="FFFFFF"/>
              </a:solidFill>
              <a:ln w="9525">
                <a:noFill/>
                <a:round/>
                <a:headEnd/>
                <a:tailEnd/>
              </a:ln>
            </p:spPr>
            <p:txBody>
              <a:bodyPr vert="horz" wrap="square" lIns="91440" tIns="45720" rIns="91440" bIns="45720" numCol="1" anchor="t" anchorCtr="0" compatLnSpc="1">
                <a:prstTxWarp prst="textNoShape">
                  <a:avLst/>
                </a:prstTxWarp>
              </a:bodyPr>
              <a:lstStyle/>
              <a:p>
                <a:endParaRPr lang="ko-KR" altLang="en-US"/>
              </a:p>
            </p:txBody>
          </p:sp>
        </p:grpSp>
        <p:sp>
          <p:nvSpPr>
            <p:cNvPr id="32" name="직사각형 31">
              <a:hlinkClick r:id="rId3"/>
            </p:cNvPr>
            <p:cNvSpPr/>
            <p:nvPr/>
          </p:nvSpPr>
          <p:spPr>
            <a:xfrm>
              <a:off x="5712822" y="6200502"/>
              <a:ext cx="766355" cy="3483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grpSp>
    </p:spTree>
    <p:extLst>
      <p:ext uri="{BB962C8B-B14F-4D97-AF65-F5344CB8AC3E}">
        <p14:creationId xmlns:p14="http://schemas.microsoft.com/office/powerpoint/2010/main" val="20180375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개체 틀 4" descr="실내, 창문이(가) 표시된 사진&#10;&#10;자동 생성된 설명">
            <a:extLst>
              <a:ext uri="{FF2B5EF4-FFF2-40B4-BE49-F238E27FC236}">
                <a16:creationId xmlns:a16="http://schemas.microsoft.com/office/drawing/2014/main" id="{AC48024F-92E9-4259-BA67-90B338D19D6C}"/>
              </a:ext>
            </a:extLst>
          </p:cNvPr>
          <p:cNvPicPr>
            <a:picLocks noGrp="1" noChangeAspect="1"/>
          </p:cNvPicPr>
          <p:nvPr>
            <p:ph type="pic" sz="quarter" idx="26"/>
          </p:nvPr>
        </p:nvPicPr>
        <p:blipFill rotWithShape="1">
          <a:blip r:embed="rId2"/>
          <a:srcRect l="11332" r="37854"/>
          <a:stretch/>
        </p:blipFill>
        <p:spPr>
          <a:xfrm>
            <a:off x="866633" y="0"/>
            <a:ext cx="5229367" cy="6858000"/>
          </a:xfrm>
        </p:spPr>
      </p:pic>
      <p:sp>
        <p:nvSpPr>
          <p:cNvPr id="3" name="직사각형 2">
            <a:extLst>
              <a:ext uri="{FF2B5EF4-FFF2-40B4-BE49-F238E27FC236}">
                <a16:creationId xmlns:a16="http://schemas.microsoft.com/office/drawing/2014/main" id="{FB5E734B-9867-4BC5-B93E-01157285CCA7}"/>
              </a:ext>
            </a:extLst>
          </p:cNvPr>
          <p:cNvSpPr/>
          <p:nvPr/>
        </p:nvSpPr>
        <p:spPr>
          <a:xfrm>
            <a:off x="0"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6" name="TextBox 5">
            <a:extLst>
              <a:ext uri="{FF2B5EF4-FFF2-40B4-BE49-F238E27FC236}">
                <a16:creationId xmlns:a16="http://schemas.microsoft.com/office/drawing/2014/main" id="{C7BC3304-4DB9-4BC7-8742-7A66513D8232}"/>
              </a:ext>
            </a:extLst>
          </p:cNvPr>
          <p:cNvSpPr txBox="1"/>
          <p:nvPr/>
        </p:nvSpPr>
        <p:spPr>
          <a:xfrm>
            <a:off x="7203745" y="2094931"/>
            <a:ext cx="3593912" cy="923330"/>
          </a:xfrm>
          <a:prstGeom prst="rect">
            <a:avLst/>
          </a:prstGeom>
          <a:noFill/>
          <a:ln>
            <a:noFill/>
          </a:ln>
        </p:spPr>
        <p:txBody>
          <a:bodyPr wrap="square" rtlCol="0">
            <a:spAutoFit/>
          </a:bodyPr>
          <a:lstStyle/>
          <a:p>
            <a:r>
              <a:rPr kumimoji="1" lang="en-US" altLang="ko-KR" sz="5400" b="1">
                <a:latin typeface="+mj-lt"/>
              </a:rPr>
              <a:t>lecture</a:t>
            </a:r>
            <a:endParaRPr kumimoji="1" lang="ko-KR" altLang="en-US" sz="5400" b="1" dirty="0">
              <a:latin typeface="+mj-lt"/>
            </a:endParaRPr>
          </a:p>
        </p:txBody>
      </p:sp>
      <p:sp>
        <p:nvSpPr>
          <p:cNvPr id="7" name="TextBox 6">
            <a:extLst>
              <a:ext uri="{FF2B5EF4-FFF2-40B4-BE49-F238E27FC236}">
                <a16:creationId xmlns:a16="http://schemas.microsoft.com/office/drawing/2014/main" id="{E603D3DB-ACB4-4C8E-B20B-F4491528B22C}"/>
              </a:ext>
            </a:extLst>
          </p:cNvPr>
          <p:cNvSpPr txBox="1"/>
          <p:nvPr/>
        </p:nvSpPr>
        <p:spPr>
          <a:xfrm>
            <a:off x="7203747" y="3980597"/>
            <a:ext cx="3805450" cy="1754326"/>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consetetur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a:t>
            </a:r>
            <a:r>
              <a:rPr kumimoji="1" lang="en-US" altLang="ko-KR" sz="1200" dirty="0"/>
              <a:t> </a:t>
            </a:r>
            <a:r>
              <a:rPr kumimoji="1" lang="en-US" altLang="ko-KR" sz="1200" dirty="0" err="1"/>
              <a:t>salutandi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Ad </a:t>
            </a:r>
            <a:r>
              <a:rPr kumimoji="1" lang="en-US" altLang="ko-KR" sz="1200" dirty="0" err="1"/>
              <a:t>ius</a:t>
            </a:r>
            <a:r>
              <a:rPr kumimoji="1" lang="en-US" altLang="ko-KR" sz="1200" dirty="0"/>
              <a:t> </a:t>
            </a:r>
            <a:r>
              <a:rPr kumimoji="1" lang="en-US" altLang="ko-KR" sz="1200" dirty="0" err="1"/>
              <a:t>menandri</a:t>
            </a:r>
            <a:r>
              <a:rPr kumimoji="1" lang="en-US" altLang="ko-KR" sz="1200" dirty="0"/>
              <a:t> </a:t>
            </a:r>
            <a:r>
              <a:rPr kumimoji="1" lang="en-US" altLang="ko-KR" sz="1200" dirty="0" err="1"/>
              <a:t>adolescens</a:t>
            </a:r>
            <a:r>
              <a:rPr kumimoji="1" lang="en-US" altLang="ko-KR" sz="1200" dirty="0"/>
              <a:t>, </a:t>
            </a:r>
            <a:r>
              <a:rPr kumimoji="1" lang="en-US" altLang="ko-KR" sz="1200" dirty="0" err="1"/>
              <a:t>vix</a:t>
            </a:r>
            <a:r>
              <a:rPr kumimoji="1" lang="en-US" altLang="ko-KR" sz="1200" dirty="0"/>
              <a:t> </a:t>
            </a:r>
            <a:r>
              <a:rPr kumimoji="1" lang="en-US" altLang="ko-KR" sz="1200" dirty="0" err="1"/>
              <a:t>graece</a:t>
            </a:r>
            <a:r>
              <a:rPr kumimoji="1" lang="en-US" altLang="ko-KR" sz="1200" dirty="0"/>
              <a:t> </a:t>
            </a:r>
            <a:r>
              <a:rPr kumimoji="1" lang="en-US" altLang="ko-KR" sz="1200" dirty="0" err="1"/>
              <a:t>iuvaret</a:t>
            </a:r>
            <a:r>
              <a:rPr kumimoji="1" lang="en-US" altLang="ko-KR" sz="1200" dirty="0"/>
              <a:t> </a:t>
            </a:r>
            <a:r>
              <a:rPr kumimoji="1" lang="en-US" altLang="ko-KR" sz="1200" dirty="0" err="1"/>
              <a:t>pertinacia</a:t>
            </a:r>
            <a:r>
              <a:rPr kumimoji="1" lang="en-US" altLang="ko-KR" sz="1200" dirty="0"/>
              <a:t> at.</a:t>
            </a:r>
            <a:endParaRPr kumimoji="1" lang="ko-KR" altLang="en-US" sz="1200" dirty="0"/>
          </a:p>
        </p:txBody>
      </p:sp>
      <p:sp>
        <p:nvSpPr>
          <p:cNvPr id="8" name="TextBox 7">
            <a:extLst>
              <a:ext uri="{FF2B5EF4-FFF2-40B4-BE49-F238E27FC236}">
                <a16:creationId xmlns:a16="http://schemas.microsoft.com/office/drawing/2014/main" id="{9B4AE792-F378-48A7-866D-94FF4EC0486C}"/>
              </a:ext>
            </a:extLst>
          </p:cNvPr>
          <p:cNvSpPr txBox="1"/>
          <p:nvPr/>
        </p:nvSpPr>
        <p:spPr>
          <a:xfrm>
            <a:off x="7203745" y="978706"/>
            <a:ext cx="1012208" cy="307777"/>
          </a:xfrm>
          <a:prstGeom prst="rect">
            <a:avLst/>
          </a:prstGeom>
          <a:noFill/>
          <a:ln>
            <a:noFill/>
          </a:ln>
        </p:spPr>
        <p:txBody>
          <a:bodyPr wrap="square" rtlCol="0">
            <a:spAutoFit/>
          </a:bodyPr>
          <a:lstStyle/>
          <a:p>
            <a:r>
              <a:rPr kumimoji="1" lang="en-US" altLang="ko-KR" sz="1400" i="1" dirty="0"/>
              <a:t>Subtitle </a:t>
            </a:r>
            <a:endParaRPr kumimoji="1" lang="ko-KR" altLang="en-US" sz="1400" i="1" dirty="0"/>
          </a:p>
        </p:txBody>
      </p:sp>
      <p:sp>
        <p:nvSpPr>
          <p:cNvPr id="9" name="TextBox 8">
            <a:extLst>
              <a:ext uri="{FF2B5EF4-FFF2-40B4-BE49-F238E27FC236}">
                <a16:creationId xmlns:a16="http://schemas.microsoft.com/office/drawing/2014/main" id="{27F42654-B4B8-49CA-88A0-291F36FE8B4D}"/>
              </a:ext>
            </a:extLst>
          </p:cNvPr>
          <p:cNvSpPr txBox="1"/>
          <p:nvPr/>
        </p:nvSpPr>
        <p:spPr>
          <a:xfrm>
            <a:off x="8488909" y="977217"/>
            <a:ext cx="1012208" cy="307777"/>
          </a:xfrm>
          <a:prstGeom prst="rect">
            <a:avLst/>
          </a:prstGeom>
          <a:noFill/>
          <a:ln>
            <a:noFill/>
          </a:ln>
        </p:spPr>
        <p:txBody>
          <a:bodyPr wrap="square" rtlCol="0">
            <a:spAutoFit/>
          </a:bodyPr>
          <a:lstStyle/>
          <a:p>
            <a:r>
              <a:rPr kumimoji="1" lang="en-US" altLang="ko-KR" sz="1400" i="1" dirty="0"/>
              <a:t>Subtitle </a:t>
            </a:r>
            <a:endParaRPr kumimoji="1" lang="ko-KR" altLang="en-US" sz="1400" i="1" dirty="0"/>
          </a:p>
        </p:txBody>
      </p:sp>
      <p:sp>
        <p:nvSpPr>
          <p:cNvPr id="10" name="TextBox 9">
            <a:extLst>
              <a:ext uri="{FF2B5EF4-FFF2-40B4-BE49-F238E27FC236}">
                <a16:creationId xmlns:a16="http://schemas.microsoft.com/office/drawing/2014/main" id="{CD573726-1CCD-4B9F-9824-9382BEEB5068}"/>
              </a:ext>
            </a:extLst>
          </p:cNvPr>
          <p:cNvSpPr txBox="1"/>
          <p:nvPr/>
        </p:nvSpPr>
        <p:spPr>
          <a:xfrm rot="16200000">
            <a:off x="-1088409"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1" name="TextBox 10">
            <a:extLst>
              <a:ext uri="{FF2B5EF4-FFF2-40B4-BE49-F238E27FC236}">
                <a16:creationId xmlns:a16="http://schemas.microsoft.com/office/drawing/2014/main" id="{9389B0CF-0991-4BDC-A1C9-2953CF4C13CC}"/>
              </a:ext>
            </a:extLst>
          </p:cNvPr>
          <p:cNvSpPr txBox="1"/>
          <p:nvPr/>
        </p:nvSpPr>
        <p:spPr>
          <a:xfrm rot="16200000">
            <a:off x="-1099346"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2080056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개체 틀 4">
            <a:extLst>
              <a:ext uri="{FF2B5EF4-FFF2-40B4-BE49-F238E27FC236}">
                <a16:creationId xmlns:a16="http://schemas.microsoft.com/office/drawing/2014/main" id="{96BC9DBB-056F-4C03-B825-0E26BD8C6A82}"/>
              </a:ext>
            </a:extLst>
          </p:cNvPr>
          <p:cNvPicPr>
            <a:picLocks noGrp="1" noChangeAspect="1"/>
          </p:cNvPicPr>
          <p:nvPr>
            <p:ph type="pic" sz="quarter" idx="26"/>
          </p:nvPr>
        </p:nvPicPr>
        <p:blipFill>
          <a:blip r:embed="rId2"/>
          <a:srcRect l="15399" r="15399"/>
          <a:stretch>
            <a:fillRect/>
          </a:stretch>
        </p:blipFill>
        <p:spPr/>
      </p:pic>
      <p:sp>
        <p:nvSpPr>
          <p:cNvPr id="3" name="직사각형 2">
            <a:extLst>
              <a:ext uri="{FF2B5EF4-FFF2-40B4-BE49-F238E27FC236}">
                <a16:creationId xmlns:a16="http://schemas.microsoft.com/office/drawing/2014/main" id="{B483396B-13E0-4E6D-AFB8-B714E0FF9461}"/>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0" name="TextBox 9">
            <a:extLst>
              <a:ext uri="{FF2B5EF4-FFF2-40B4-BE49-F238E27FC236}">
                <a16:creationId xmlns:a16="http://schemas.microsoft.com/office/drawing/2014/main" id="{17299187-76FC-49E7-B0DE-5AD32F4D41AE}"/>
              </a:ext>
            </a:extLst>
          </p:cNvPr>
          <p:cNvSpPr txBox="1"/>
          <p:nvPr/>
        </p:nvSpPr>
        <p:spPr>
          <a:xfrm>
            <a:off x="866633" y="1801503"/>
            <a:ext cx="3593912" cy="1754326"/>
          </a:xfrm>
          <a:prstGeom prst="rect">
            <a:avLst/>
          </a:prstGeom>
          <a:noFill/>
          <a:ln>
            <a:noFill/>
          </a:ln>
        </p:spPr>
        <p:txBody>
          <a:bodyPr wrap="square" rtlCol="0">
            <a:spAutoFit/>
          </a:bodyPr>
          <a:lstStyle/>
          <a:p>
            <a:r>
              <a:rPr kumimoji="1" lang="en-US" altLang="ko-KR" sz="5400" b="1" dirty="0">
                <a:latin typeface="+mj-lt"/>
              </a:rPr>
              <a:t>For</a:t>
            </a:r>
          </a:p>
          <a:p>
            <a:r>
              <a:rPr kumimoji="1" lang="en-US" altLang="ko-KR" sz="5400" b="1" dirty="0">
                <a:latin typeface="+mj-lt"/>
              </a:rPr>
              <a:t>Teaching</a:t>
            </a:r>
            <a:endParaRPr kumimoji="1" lang="ko-KR" altLang="en-US" sz="5400" b="1" dirty="0">
              <a:latin typeface="+mj-lt"/>
            </a:endParaRPr>
          </a:p>
        </p:txBody>
      </p:sp>
      <p:sp>
        <p:nvSpPr>
          <p:cNvPr id="11" name="TextBox 10">
            <a:extLst>
              <a:ext uri="{FF2B5EF4-FFF2-40B4-BE49-F238E27FC236}">
                <a16:creationId xmlns:a16="http://schemas.microsoft.com/office/drawing/2014/main" id="{23F2F91F-E95D-4D26-A46E-1288D39BFBD9}"/>
              </a:ext>
            </a:extLst>
          </p:cNvPr>
          <p:cNvSpPr txBox="1"/>
          <p:nvPr/>
        </p:nvSpPr>
        <p:spPr>
          <a:xfrm>
            <a:off x="852868" y="3994894"/>
            <a:ext cx="3318676" cy="1938992"/>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conseter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Ad </a:t>
            </a:r>
            <a:r>
              <a:rPr kumimoji="1" lang="en-US" altLang="ko-KR" sz="1200" dirty="0" err="1"/>
              <a:t>ius</a:t>
            </a:r>
            <a:r>
              <a:rPr kumimoji="1" lang="en-US" altLang="ko-KR" sz="1200" dirty="0"/>
              <a:t> </a:t>
            </a:r>
            <a:r>
              <a:rPr kumimoji="1" lang="en-US" altLang="ko-KR" sz="1200" dirty="0" err="1"/>
              <a:t>menandri</a:t>
            </a:r>
            <a:r>
              <a:rPr kumimoji="1" lang="en-US" altLang="ko-KR" sz="1200" dirty="0"/>
              <a:t> </a:t>
            </a:r>
            <a:r>
              <a:rPr kumimoji="1" lang="en-US" altLang="ko-KR" sz="1200" dirty="0" err="1"/>
              <a:t>adolescens</a:t>
            </a:r>
            <a:r>
              <a:rPr kumimoji="1" lang="en-US" altLang="ko-KR" sz="1200" dirty="0"/>
              <a:t>, </a:t>
            </a:r>
            <a:r>
              <a:rPr kumimoji="1" lang="en-US" altLang="ko-KR" sz="1200" dirty="0" err="1"/>
              <a:t>vix</a:t>
            </a:r>
            <a:r>
              <a:rPr kumimoji="1" lang="en-US" altLang="ko-KR" sz="1200" dirty="0"/>
              <a:t> </a:t>
            </a:r>
            <a:r>
              <a:rPr kumimoji="1" lang="en-US" altLang="ko-KR" sz="1200" dirty="0" err="1"/>
              <a:t>graece</a:t>
            </a:r>
            <a:r>
              <a:rPr kumimoji="1" lang="en-US" altLang="ko-KR" sz="1200" dirty="0"/>
              <a:t> </a:t>
            </a:r>
            <a:r>
              <a:rPr kumimoji="1" lang="en-US" altLang="ko-KR" sz="1200" dirty="0" err="1"/>
              <a:t>iuvaret</a:t>
            </a:r>
            <a:r>
              <a:rPr kumimoji="1" lang="en-US" altLang="ko-KR" sz="1200" dirty="0"/>
              <a:t>.</a:t>
            </a:r>
            <a:endParaRPr kumimoji="1" lang="ko-KR" altLang="en-US" sz="1200" dirty="0"/>
          </a:p>
        </p:txBody>
      </p:sp>
      <p:sp>
        <p:nvSpPr>
          <p:cNvPr id="12" name="TextBox 11">
            <a:extLst>
              <a:ext uri="{FF2B5EF4-FFF2-40B4-BE49-F238E27FC236}">
                <a16:creationId xmlns:a16="http://schemas.microsoft.com/office/drawing/2014/main" id="{3D225BBF-1A7C-421B-A4D9-09AA4C7DDAC5}"/>
              </a:ext>
            </a:extLst>
          </p:cNvPr>
          <p:cNvSpPr txBox="1"/>
          <p:nvPr/>
        </p:nvSpPr>
        <p:spPr>
          <a:xfrm>
            <a:off x="1048605" y="924114"/>
            <a:ext cx="1012208" cy="307777"/>
          </a:xfrm>
          <a:prstGeom prst="rect">
            <a:avLst/>
          </a:prstGeom>
          <a:noFill/>
          <a:ln>
            <a:noFill/>
          </a:ln>
        </p:spPr>
        <p:txBody>
          <a:bodyPr wrap="square" rtlCol="0">
            <a:spAutoFit/>
          </a:bodyPr>
          <a:lstStyle/>
          <a:p>
            <a:r>
              <a:rPr kumimoji="1" lang="en-US" altLang="ko-KR" sz="1400" i="1" dirty="0"/>
              <a:t>Subtitle </a:t>
            </a:r>
            <a:endParaRPr kumimoji="1" lang="ko-KR" altLang="en-US" sz="1400" i="1" dirty="0"/>
          </a:p>
        </p:txBody>
      </p:sp>
      <p:sp>
        <p:nvSpPr>
          <p:cNvPr id="13" name="TextBox 12">
            <a:extLst>
              <a:ext uri="{FF2B5EF4-FFF2-40B4-BE49-F238E27FC236}">
                <a16:creationId xmlns:a16="http://schemas.microsoft.com/office/drawing/2014/main" id="{316AC258-309C-4A29-997F-9B3DBC40534E}"/>
              </a:ext>
            </a:extLst>
          </p:cNvPr>
          <p:cNvSpPr txBox="1"/>
          <p:nvPr/>
        </p:nvSpPr>
        <p:spPr>
          <a:xfrm>
            <a:off x="2333769" y="922625"/>
            <a:ext cx="1012208" cy="307777"/>
          </a:xfrm>
          <a:prstGeom prst="rect">
            <a:avLst/>
          </a:prstGeom>
          <a:noFill/>
          <a:ln>
            <a:noFill/>
          </a:ln>
        </p:spPr>
        <p:txBody>
          <a:bodyPr wrap="square" rtlCol="0">
            <a:spAutoFit/>
          </a:bodyPr>
          <a:lstStyle/>
          <a:p>
            <a:r>
              <a:rPr kumimoji="1" lang="en-US" altLang="ko-KR" sz="1400" i="1" dirty="0"/>
              <a:t>Subtitle </a:t>
            </a:r>
            <a:endParaRPr kumimoji="1" lang="ko-KR" altLang="en-US" sz="1400" i="1" dirty="0"/>
          </a:p>
        </p:txBody>
      </p:sp>
      <p:sp>
        <p:nvSpPr>
          <p:cNvPr id="14" name="TextBox 13">
            <a:extLst>
              <a:ext uri="{FF2B5EF4-FFF2-40B4-BE49-F238E27FC236}">
                <a16:creationId xmlns:a16="http://schemas.microsoft.com/office/drawing/2014/main" id="{BF1EADF6-0E3B-40AF-9CB0-71D7CD6298B3}"/>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5" name="TextBox 14">
            <a:extLst>
              <a:ext uri="{FF2B5EF4-FFF2-40B4-BE49-F238E27FC236}">
                <a16:creationId xmlns:a16="http://schemas.microsoft.com/office/drawing/2014/main" id="{CF1EB307-A8B0-437E-AABB-5919029824A8}"/>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4114597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그림 개체 틀 7" descr="텍스트이(가) 표시된 사진&#10;&#10;자동 생성된 설명">
            <a:extLst>
              <a:ext uri="{FF2B5EF4-FFF2-40B4-BE49-F238E27FC236}">
                <a16:creationId xmlns:a16="http://schemas.microsoft.com/office/drawing/2014/main" id="{A0A57D61-F46F-4F1D-A8D5-5F79164D10F3}"/>
              </a:ext>
            </a:extLst>
          </p:cNvPr>
          <p:cNvPicPr>
            <a:picLocks noGrp="1" noChangeAspect="1"/>
          </p:cNvPicPr>
          <p:nvPr>
            <p:ph type="pic" sz="quarter" idx="28"/>
          </p:nvPr>
        </p:nvPicPr>
        <p:blipFill>
          <a:blip r:embed="rId2"/>
          <a:srcRect t="9516" b="9516"/>
          <a:stretch>
            <a:fillRect/>
          </a:stretch>
        </p:blipFill>
        <p:spPr/>
      </p:pic>
      <p:pic>
        <p:nvPicPr>
          <p:cNvPr id="6" name="그림 개체 틀 5" descr="사람, 실내이(가) 표시된 사진&#10;&#10;자동 생성된 설명">
            <a:extLst>
              <a:ext uri="{FF2B5EF4-FFF2-40B4-BE49-F238E27FC236}">
                <a16:creationId xmlns:a16="http://schemas.microsoft.com/office/drawing/2014/main" id="{6CB1E37D-CA64-4759-B667-37D26790AA5E}"/>
              </a:ext>
            </a:extLst>
          </p:cNvPr>
          <p:cNvPicPr>
            <a:picLocks noGrp="1" noChangeAspect="1"/>
          </p:cNvPicPr>
          <p:nvPr>
            <p:ph type="pic" sz="quarter" idx="26"/>
          </p:nvPr>
        </p:nvPicPr>
        <p:blipFill>
          <a:blip r:embed="rId3"/>
          <a:srcRect t="9516" b="9516"/>
          <a:stretch>
            <a:fillRect/>
          </a:stretch>
        </p:blipFill>
        <p:spPr/>
      </p:pic>
      <p:sp>
        <p:nvSpPr>
          <p:cNvPr id="4" name="직사각형 3">
            <a:extLst>
              <a:ext uri="{FF2B5EF4-FFF2-40B4-BE49-F238E27FC236}">
                <a16:creationId xmlns:a16="http://schemas.microsoft.com/office/drawing/2014/main" id="{0CF4544F-C366-4720-B0E7-0A6588DD59EF}"/>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9" name="TextBox 8">
            <a:extLst>
              <a:ext uri="{FF2B5EF4-FFF2-40B4-BE49-F238E27FC236}">
                <a16:creationId xmlns:a16="http://schemas.microsoft.com/office/drawing/2014/main" id="{52619469-2EAC-4369-BD03-D150A6B023F3}"/>
              </a:ext>
            </a:extLst>
          </p:cNvPr>
          <p:cNvSpPr txBox="1"/>
          <p:nvPr/>
        </p:nvSpPr>
        <p:spPr>
          <a:xfrm>
            <a:off x="1096374" y="1082721"/>
            <a:ext cx="3593912" cy="1754326"/>
          </a:xfrm>
          <a:prstGeom prst="rect">
            <a:avLst/>
          </a:prstGeom>
          <a:noFill/>
          <a:ln>
            <a:noFill/>
          </a:ln>
        </p:spPr>
        <p:txBody>
          <a:bodyPr wrap="square" rtlCol="0">
            <a:spAutoFit/>
          </a:bodyPr>
          <a:lstStyle/>
          <a:p>
            <a:r>
              <a:rPr kumimoji="1" lang="en-US" altLang="ko-KR" sz="5400" b="1" dirty="0">
                <a:latin typeface="+mj-lt"/>
              </a:rPr>
              <a:t>The purpose</a:t>
            </a:r>
            <a:endParaRPr kumimoji="1" lang="ko-KR" altLang="en-US" sz="5400" b="1" dirty="0">
              <a:latin typeface="+mj-lt"/>
            </a:endParaRPr>
          </a:p>
        </p:txBody>
      </p:sp>
      <p:sp>
        <p:nvSpPr>
          <p:cNvPr id="10" name="TextBox 9">
            <a:extLst>
              <a:ext uri="{FF2B5EF4-FFF2-40B4-BE49-F238E27FC236}">
                <a16:creationId xmlns:a16="http://schemas.microsoft.com/office/drawing/2014/main" id="{2638C8E2-DB2D-483C-80F9-7A1AF9D248D9}"/>
              </a:ext>
            </a:extLst>
          </p:cNvPr>
          <p:cNvSpPr txBox="1"/>
          <p:nvPr/>
        </p:nvSpPr>
        <p:spPr>
          <a:xfrm>
            <a:off x="1096372" y="2971425"/>
            <a:ext cx="3805450" cy="1754326"/>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consetetur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a:t>
            </a:r>
            <a:r>
              <a:rPr kumimoji="1" lang="en-US" altLang="ko-KR" sz="1200" dirty="0"/>
              <a:t> </a:t>
            </a:r>
            <a:r>
              <a:rPr kumimoji="1" lang="en-US" altLang="ko-KR" sz="1200" dirty="0" err="1"/>
              <a:t>salutandi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Ad </a:t>
            </a:r>
            <a:r>
              <a:rPr kumimoji="1" lang="en-US" altLang="ko-KR" sz="1200" dirty="0" err="1"/>
              <a:t>ius</a:t>
            </a:r>
            <a:r>
              <a:rPr kumimoji="1" lang="en-US" altLang="ko-KR" sz="1200" dirty="0"/>
              <a:t> </a:t>
            </a:r>
            <a:r>
              <a:rPr kumimoji="1" lang="en-US" altLang="ko-KR" sz="1200" dirty="0" err="1"/>
              <a:t>menandri</a:t>
            </a:r>
            <a:r>
              <a:rPr kumimoji="1" lang="en-US" altLang="ko-KR" sz="1200" dirty="0"/>
              <a:t> </a:t>
            </a:r>
            <a:r>
              <a:rPr kumimoji="1" lang="en-US" altLang="ko-KR" sz="1200" dirty="0" err="1"/>
              <a:t>adolescens</a:t>
            </a:r>
            <a:r>
              <a:rPr kumimoji="1" lang="en-US" altLang="ko-KR" sz="1200" dirty="0"/>
              <a:t>, </a:t>
            </a:r>
            <a:r>
              <a:rPr kumimoji="1" lang="en-US" altLang="ko-KR" sz="1200" dirty="0" err="1"/>
              <a:t>vix</a:t>
            </a:r>
            <a:r>
              <a:rPr kumimoji="1" lang="en-US" altLang="ko-KR" sz="1200" dirty="0"/>
              <a:t> </a:t>
            </a:r>
            <a:r>
              <a:rPr kumimoji="1" lang="en-US" altLang="ko-KR" sz="1200" dirty="0" err="1"/>
              <a:t>graece</a:t>
            </a:r>
            <a:r>
              <a:rPr kumimoji="1" lang="en-US" altLang="ko-KR" sz="1200" dirty="0"/>
              <a:t> </a:t>
            </a:r>
            <a:r>
              <a:rPr kumimoji="1" lang="en-US" altLang="ko-KR" sz="1200" dirty="0" err="1"/>
              <a:t>iuvaret</a:t>
            </a:r>
            <a:r>
              <a:rPr kumimoji="1" lang="en-US" altLang="ko-KR" sz="1200" dirty="0"/>
              <a:t> </a:t>
            </a:r>
            <a:r>
              <a:rPr kumimoji="1" lang="en-US" altLang="ko-KR" sz="1200" dirty="0" err="1"/>
              <a:t>pertinacia</a:t>
            </a:r>
            <a:r>
              <a:rPr kumimoji="1" lang="en-US" altLang="ko-KR" sz="1200" dirty="0"/>
              <a:t> at.</a:t>
            </a:r>
            <a:endParaRPr kumimoji="1" lang="ko-KR" altLang="en-US" sz="1200" dirty="0"/>
          </a:p>
        </p:txBody>
      </p:sp>
      <p:sp>
        <p:nvSpPr>
          <p:cNvPr id="13" name="TextBox 12">
            <a:extLst>
              <a:ext uri="{FF2B5EF4-FFF2-40B4-BE49-F238E27FC236}">
                <a16:creationId xmlns:a16="http://schemas.microsoft.com/office/drawing/2014/main" id="{8C20DC6C-64F2-4F04-B481-E43231CD4F3C}"/>
              </a:ext>
            </a:extLst>
          </p:cNvPr>
          <p:cNvSpPr txBox="1"/>
          <p:nvPr/>
        </p:nvSpPr>
        <p:spPr>
          <a:xfrm>
            <a:off x="1273223" y="5252059"/>
            <a:ext cx="1127077" cy="523220"/>
          </a:xfrm>
          <a:prstGeom prst="rect">
            <a:avLst/>
          </a:prstGeom>
          <a:noFill/>
          <a:ln>
            <a:noFill/>
          </a:ln>
        </p:spPr>
        <p:txBody>
          <a:bodyPr wrap="square" rtlCol="0">
            <a:spAutoFit/>
          </a:bodyPr>
          <a:lstStyle/>
          <a:p>
            <a:pPr algn="ctr"/>
            <a:r>
              <a:rPr kumimoji="1" lang="en-US" altLang="ko-KR" sz="2800" dirty="0">
                <a:solidFill>
                  <a:schemeClr val="accent1"/>
                </a:solidFill>
                <a:latin typeface="+mj-lt"/>
              </a:rPr>
              <a:t>89%</a:t>
            </a:r>
            <a:endParaRPr kumimoji="1" lang="ko-KR" altLang="en-US" sz="2800" dirty="0">
              <a:solidFill>
                <a:schemeClr val="accent1"/>
              </a:solidFill>
              <a:latin typeface="+mj-lt"/>
            </a:endParaRPr>
          </a:p>
        </p:txBody>
      </p:sp>
      <p:sp>
        <p:nvSpPr>
          <p:cNvPr id="14" name="TextBox 13">
            <a:extLst>
              <a:ext uri="{FF2B5EF4-FFF2-40B4-BE49-F238E27FC236}">
                <a16:creationId xmlns:a16="http://schemas.microsoft.com/office/drawing/2014/main" id="{EC3A765B-CBFD-4C9A-A21A-416E71AABD26}"/>
              </a:ext>
            </a:extLst>
          </p:cNvPr>
          <p:cNvSpPr txBox="1"/>
          <p:nvPr/>
        </p:nvSpPr>
        <p:spPr>
          <a:xfrm>
            <a:off x="1330657" y="5788309"/>
            <a:ext cx="1012208" cy="307777"/>
          </a:xfrm>
          <a:prstGeom prst="rect">
            <a:avLst/>
          </a:prstGeom>
          <a:noFill/>
          <a:ln>
            <a:noFill/>
          </a:ln>
        </p:spPr>
        <p:txBody>
          <a:bodyPr wrap="square" rtlCol="0">
            <a:spAutoFit/>
          </a:bodyPr>
          <a:lstStyle/>
          <a:p>
            <a:pPr algn="ctr"/>
            <a:r>
              <a:rPr kumimoji="1" lang="en-US" altLang="ko-KR" sz="1400" i="1" dirty="0"/>
              <a:t>Subtitle </a:t>
            </a:r>
            <a:endParaRPr kumimoji="1" lang="ko-KR" altLang="en-US" sz="1400" i="1" dirty="0"/>
          </a:p>
        </p:txBody>
      </p:sp>
      <p:sp>
        <p:nvSpPr>
          <p:cNvPr id="15" name="TextBox 14">
            <a:extLst>
              <a:ext uri="{FF2B5EF4-FFF2-40B4-BE49-F238E27FC236}">
                <a16:creationId xmlns:a16="http://schemas.microsoft.com/office/drawing/2014/main" id="{B7F1F03D-63BA-4A4A-B775-FA13EE698F90}"/>
              </a:ext>
            </a:extLst>
          </p:cNvPr>
          <p:cNvSpPr txBox="1"/>
          <p:nvPr/>
        </p:nvSpPr>
        <p:spPr>
          <a:xfrm>
            <a:off x="3177939" y="5252059"/>
            <a:ext cx="1127077" cy="523220"/>
          </a:xfrm>
          <a:prstGeom prst="rect">
            <a:avLst/>
          </a:prstGeom>
          <a:noFill/>
          <a:ln>
            <a:noFill/>
          </a:ln>
        </p:spPr>
        <p:txBody>
          <a:bodyPr wrap="square" rtlCol="0">
            <a:spAutoFit/>
          </a:bodyPr>
          <a:lstStyle/>
          <a:p>
            <a:pPr algn="ctr"/>
            <a:r>
              <a:rPr kumimoji="1" lang="en-US" altLang="ko-KR" sz="2800" dirty="0">
                <a:solidFill>
                  <a:schemeClr val="accent1"/>
                </a:solidFill>
                <a:latin typeface="+mj-lt"/>
              </a:rPr>
              <a:t>23%</a:t>
            </a:r>
            <a:endParaRPr kumimoji="1" lang="ko-KR" altLang="en-US" sz="2800" dirty="0">
              <a:solidFill>
                <a:schemeClr val="accent1"/>
              </a:solidFill>
              <a:latin typeface="+mj-lt"/>
            </a:endParaRPr>
          </a:p>
        </p:txBody>
      </p:sp>
      <p:sp>
        <p:nvSpPr>
          <p:cNvPr id="16" name="TextBox 15">
            <a:extLst>
              <a:ext uri="{FF2B5EF4-FFF2-40B4-BE49-F238E27FC236}">
                <a16:creationId xmlns:a16="http://schemas.microsoft.com/office/drawing/2014/main" id="{63B2433E-56F6-4791-BD8F-A623141838BA}"/>
              </a:ext>
            </a:extLst>
          </p:cNvPr>
          <p:cNvSpPr txBox="1"/>
          <p:nvPr/>
        </p:nvSpPr>
        <p:spPr>
          <a:xfrm>
            <a:off x="3235373" y="5788309"/>
            <a:ext cx="1012208" cy="307777"/>
          </a:xfrm>
          <a:prstGeom prst="rect">
            <a:avLst/>
          </a:prstGeom>
          <a:noFill/>
          <a:ln>
            <a:noFill/>
          </a:ln>
        </p:spPr>
        <p:txBody>
          <a:bodyPr wrap="square" rtlCol="0">
            <a:spAutoFit/>
          </a:bodyPr>
          <a:lstStyle/>
          <a:p>
            <a:pPr algn="ctr"/>
            <a:r>
              <a:rPr kumimoji="1" lang="en-US" altLang="ko-KR" sz="1400" i="1" dirty="0"/>
              <a:t>Subtitle </a:t>
            </a:r>
            <a:endParaRPr kumimoji="1" lang="ko-KR" altLang="en-US" sz="1400" i="1" dirty="0"/>
          </a:p>
        </p:txBody>
      </p:sp>
      <p:sp>
        <p:nvSpPr>
          <p:cNvPr id="17" name="TextBox 16">
            <a:extLst>
              <a:ext uri="{FF2B5EF4-FFF2-40B4-BE49-F238E27FC236}">
                <a16:creationId xmlns:a16="http://schemas.microsoft.com/office/drawing/2014/main" id="{1A82C7CC-780B-4141-A211-E9AA1EF0E92E}"/>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8" name="TextBox 17">
            <a:extLst>
              <a:ext uri="{FF2B5EF4-FFF2-40B4-BE49-F238E27FC236}">
                <a16:creationId xmlns:a16="http://schemas.microsoft.com/office/drawing/2014/main" id="{7AD1FF78-378E-492D-A8B4-A9086ECF3804}"/>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34633488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직사각형 18">
            <a:extLst>
              <a:ext uri="{FF2B5EF4-FFF2-40B4-BE49-F238E27FC236}">
                <a16:creationId xmlns:a16="http://schemas.microsoft.com/office/drawing/2014/main" id="{B7106DF8-E81D-4508-8428-807E0CD2E5DA}"/>
              </a:ext>
            </a:extLst>
          </p:cNvPr>
          <p:cNvSpPr/>
          <p:nvPr/>
        </p:nvSpPr>
        <p:spPr>
          <a:xfrm>
            <a:off x="4858602" y="3869140"/>
            <a:ext cx="6466765" cy="298886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pic>
        <p:nvPicPr>
          <p:cNvPr id="6" name="그림 개체 틀 5" descr="벽, 실내, 창문이(가) 표시된 사진&#10;&#10;자동 생성된 설명">
            <a:extLst>
              <a:ext uri="{FF2B5EF4-FFF2-40B4-BE49-F238E27FC236}">
                <a16:creationId xmlns:a16="http://schemas.microsoft.com/office/drawing/2014/main" id="{C2F75796-1FB3-4176-A183-8FC0FD2211CA}"/>
              </a:ext>
            </a:extLst>
          </p:cNvPr>
          <p:cNvPicPr>
            <a:picLocks noGrp="1" noChangeAspect="1"/>
          </p:cNvPicPr>
          <p:nvPr>
            <p:ph type="pic" sz="quarter" idx="28"/>
          </p:nvPr>
        </p:nvPicPr>
        <p:blipFill>
          <a:blip r:embed="rId2"/>
          <a:srcRect t="3845" b="3845"/>
          <a:stretch>
            <a:fillRect/>
          </a:stretch>
        </p:blipFill>
        <p:spPr/>
      </p:pic>
      <p:pic>
        <p:nvPicPr>
          <p:cNvPr id="8" name="그림 개체 틀 7" descr="사람, 남자이(가) 표시된 사진&#10;&#10;자동 생성된 설명">
            <a:extLst>
              <a:ext uri="{FF2B5EF4-FFF2-40B4-BE49-F238E27FC236}">
                <a16:creationId xmlns:a16="http://schemas.microsoft.com/office/drawing/2014/main" id="{12C5E91E-512A-420E-9282-5000AF5D3100}"/>
              </a:ext>
            </a:extLst>
          </p:cNvPr>
          <p:cNvPicPr>
            <a:picLocks noGrp="1" noChangeAspect="1"/>
          </p:cNvPicPr>
          <p:nvPr>
            <p:ph type="pic" sz="quarter" idx="29"/>
          </p:nvPr>
        </p:nvPicPr>
        <p:blipFill>
          <a:blip r:embed="rId3"/>
          <a:srcRect t="10509" b="10509"/>
          <a:stretch>
            <a:fillRect/>
          </a:stretch>
        </p:blipFill>
        <p:spPr/>
      </p:pic>
      <p:sp>
        <p:nvSpPr>
          <p:cNvPr id="4" name="직사각형 3">
            <a:extLst>
              <a:ext uri="{FF2B5EF4-FFF2-40B4-BE49-F238E27FC236}">
                <a16:creationId xmlns:a16="http://schemas.microsoft.com/office/drawing/2014/main" id="{7ABDEBA3-0384-4F38-A376-4775611490DA}"/>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9" name="TextBox 8">
            <a:extLst>
              <a:ext uri="{FF2B5EF4-FFF2-40B4-BE49-F238E27FC236}">
                <a16:creationId xmlns:a16="http://schemas.microsoft.com/office/drawing/2014/main" id="{8C7F3F28-7F6C-4FDB-9862-F0A9EEDD2796}"/>
              </a:ext>
            </a:extLst>
          </p:cNvPr>
          <p:cNvSpPr txBox="1"/>
          <p:nvPr/>
        </p:nvSpPr>
        <p:spPr>
          <a:xfrm>
            <a:off x="1020172" y="893928"/>
            <a:ext cx="4029499" cy="923330"/>
          </a:xfrm>
          <a:prstGeom prst="rect">
            <a:avLst/>
          </a:prstGeom>
          <a:noFill/>
          <a:ln>
            <a:noFill/>
          </a:ln>
        </p:spPr>
        <p:txBody>
          <a:bodyPr wrap="square" rtlCol="0">
            <a:spAutoFit/>
          </a:bodyPr>
          <a:lstStyle/>
          <a:p>
            <a:r>
              <a:rPr kumimoji="1" lang="en-US" altLang="ko-KR" sz="5400" b="1" dirty="0">
                <a:latin typeface="+mj-lt"/>
              </a:rPr>
              <a:t>workshop</a:t>
            </a:r>
            <a:endParaRPr kumimoji="1" lang="ko-KR" altLang="en-US" sz="5400" b="1" dirty="0">
              <a:latin typeface="+mj-lt"/>
            </a:endParaRPr>
          </a:p>
        </p:txBody>
      </p:sp>
      <p:sp>
        <p:nvSpPr>
          <p:cNvPr id="10" name="TextBox 9">
            <a:extLst>
              <a:ext uri="{FF2B5EF4-FFF2-40B4-BE49-F238E27FC236}">
                <a16:creationId xmlns:a16="http://schemas.microsoft.com/office/drawing/2014/main" id="{26DB8C53-6899-484C-9FC3-776B67C0C454}"/>
              </a:ext>
            </a:extLst>
          </p:cNvPr>
          <p:cNvSpPr txBox="1"/>
          <p:nvPr/>
        </p:nvSpPr>
        <p:spPr>
          <a:xfrm>
            <a:off x="1020171" y="2048178"/>
            <a:ext cx="5906068" cy="1015663"/>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consetetur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a:t>
            </a:r>
            <a:r>
              <a:rPr kumimoji="1" lang="en-US" altLang="ko-KR" sz="1200" dirty="0"/>
              <a:t> </a:t>
            </a:r>
            <a:r>
              <a:rPr kumimoji="1" lang="en-US" altLang="ko-KR" sz="1200" dirty="0" err="1"/>
              <a:t>salutandi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Ad </a:t>
            </a:r>
            <a:r>
              <a:rPr kumimoji="1" lang="en-US" altLang="ko-KR" sz="1200" dirty="0" err="1"/>
              <a:t>ius</a:t>
            </a:r>
            <a:r>
              <a:rPr kumimoji="1" lang="en-US" altLang="ko-KR" sz="1200" dirty="0"/>
              <a:t> </a:t>
            </a:r>
            <a:r>
              <a:rPr kumimoji="1" lang="en-US" altLang="ko-KR" sz="1200" dirty="0" err="1"/>
              <a:t>menandri</a:t>
            </a:r>
            <a:r>
              <a:rPr kumimoji="1" lang="en-US" altLang="ko-KR" sz="1200" dirty="0"/>
              <a:t> </a:t>
            </a:r>
            <a:r>
              <a:rPr kumimoji="1" lang="en-US" altLang="ko-KR" sz="1200" dirty="0" err="1"/>
              <a:t>adolescens</a:t>
            </a:r>
            <a:r>
              <a:rPr kumimoji="1" lang="en-US" altLang="ko-KR" sz="1200" dirty="0"/>
              <a:t>, </a:t>
            </a:r>
            <a:r>
              <a:rPr kumimoji="1" lang="en-US" altLang="ko-KR" sz="1200" dirty="0" err="1"/>
              <a:t>vix</a:t>
            </a:r>
            <a:r>
              <a:rPr kumimoji="1" lang="en-US" altLang="ko-KR" sz="1200" dirty="0"/>
              <a:t> </a:t>
            </a:r>
            <a:r>
              <a:rPr kumimoji="1" lang="en-US" altLang="ko-KR" sz="1200" dirty="0" err="1"/>
              <a:t>graece</a:t>
            </a:r>
            <a:r>
              <a:rPr kumimoji="1" lang="en-US" altLang="ko-KR" sz="1200" dirty="0"/>
              <a:t>.</a:t>
            </a:r>
            <a:endParaRPr kumimoji="1" lang="ko-KR" altLang="en-US" sz="1200" dirty="0"/>
          </a:p>
        </p:txBody>
      </p:sp>
      <p:sp>
        <p:nvSpPr>
          <p:cNvPr id="11" name="TextBox 10">
            <a:extLst>
              <a:ext uri="{FF2B5EF4-FFF2-40B4-BE49-F238E27FC236}">
                <a16:creationId xmlns:a16="http://schemas.microsoft.com/office/drawing/2014/main" id="{B776307D-C418-4725-93C1-6B4AFFACC180}"/>
              </a:ext>
            </a:extLst>
          </p:cNvPr>
          <p:cNvSpPr txBox="1"/>
          <p:nvPr/>
        </p:nvSpPr>
        <p:spPr>
          <a:xfrm>
            <a:off x="5721821" y="4832120"/>
            <a:ext cx="1127077" cy="584775"/>
          </a:xfrm>
          <a:prstGeom prst="rect">
            <a:avLst/>
          </a:prstGeom>
          <a:noFill/>
          <a:ln>
            <a:noFill/>
          </a:ln>
        </p:spPr>
        <p:txBody>
          <a:bodyPr wrap="square" rtlCol="0">
            <a:spAutoFit/>
          </a:bodyPr>
          <a:lstStyle/>
          <a:p>
            <a:pPr algn="ctr"/>
            <a:r>
              <a:rPr kumimoji="1" lang="en-US" altLang="ko-KR" sz="3200" dirty="0">
                <a:solidFill>
                  <a:schemeClr val="accent1"/>
                </a:solidFill>
                <a:latin typeface="+mj-lt"/>
              </a:rPr>
              <a:t>89%</a:t>
            </a:r>
            <a:endParaRPr kumimoji="1" lang="ko-KR" altLang="en-US" sz="3200" dirty="0">
              <a:solidFill>
                <a:schemeClr val="accent1"/>
              </a:solidFill>
              <a:latin typeface="+mj-lt"/>
            </a:endParaRPr>
          </a:p>
        </p:txBody>
      </p:sp>
      <p:sp>
        <p:nvSpPr>
          <p:cNvPr id="12" name="TextBox 11">
            <a:extLst>
              <a:ext uri="{FF2B5EF4-FFF2-40B4-BE49-F238E27FC236}">
                <a16:creationId xmlns:a16="http://schemas.microsoft.com/office/drawing/2014/main" id="{513B9F6C-EE78-476B-8369-03BCBD0E4B4E}"/>
              </a:ext>
            </a:extLst>
          </p:cNvPr>
          <p:cNvSpPr txBox="1"/>
          <p:nvPr/>
        </p:nvSpPr>
        <p:spPr>
          <a:xfrm>
            <a:off x="5779255" y="5477554"/>
            <a:ext cx="1012208" cy="307777"/>
          </a:xfrm>
          <a:prstGeom prst="rect">
            <a:avLst/>
          </a:prstGeom>
          <a:noFill/>
          <a:ln>
            <a:noFill/>
          </a:ln>
        </p:spPr>
        <p:txBody>
          <a:bodyPr wrap="square" rtlCol="0">
            <a:spAutoFit/>
          </a:bodyPr>
          <a:lstStyle/>
          <a:p>
            <a:pPr algn="ctr"/>
            <a:r>
              <a:rPr kumimoji="1" lang="en-US" altLang="ko-KR" sz="1400" i="1" dirty="0">
                <a:solidFill>
                  <a:schemeClr val="bg1">
                    <a:lumMod val="85000"/>
                  </a:schemeClr>
                </a:solidFill>
              </a:rPr>
              <a:t>Subtitle </a:t>
            </a:r>
            <a:endParaRPr kumimoji="1" lang="ko-KR" altLang="en-US" sz="1400" i="1" dirty="0">
              <a:solidFill>
                <a:schemeClr val="bg1">
                  <a:lumMod val="85000"/>
                </a:schemeClr>
              </a:solidFill>
            </a:endParaRPr>
          </a:p>
        </p:txBody>
      </p:sp>
      <p:sp>
        <p:nvSpPr>
          <p:cNvPr id="13" name="TextBox 12">
            <a:extLst>
              <a:ext uri="{FF2B5EF4-FFF2-40B4-BE49-F238E27FC236}">
                <a16:creationId xmlns:a16="http://schemas.microsoft.com/office/drawing/2014/main" id="{0E566DD5-6094-4FEB-94CA-0E939205DBB5}"/>
              </a:ext>
            </a:extLst>
          </p:cNvPr>
          <p:cNvSpPr txBox="1"/>
          <p:nvPr/>
        </p:nvSpPr>
        <p:spPr>
          <a:xfrm>
            <a:off x="7528446" y="4833609"/>
            <a:ext cx="1127077" cy="584775"/>
          </a:xfrm>
          <a:prstGeom prst="rect">
            <a:avLst/>
          </a:prstGeom>
          <a:noFill/>
          <a:ln>
            <a:noFill/>
          </a:ln>
        </p:spPr>
        <p:txBody>
          <a:bodyPr wrap="square" rtlCol="0">
            <a:spAutoFit/>
          </a:bodyPr>
          <a:lstStyle/>
          <a:p>
            <a:pPr algn="ctr"/>
            <a:r>
              <a:rPr kumimoji="1" lang="en-US" altLang="ko-KR" sz="3200" dirty="0">
                <a:solidFill>
                  <a:schemeClr val="accent1"/>
                </a:solidFill>
                <a:latin typeface="+mj-lt"/>
              </a:rPr>
              <a:t>23%</a:t>
            </a:r>
            <a:endParaRPr kumimoji="1" lang="ko-KR" altLang="en-US" sz="3200" dirty="0">
              <a:solidFill>
                <a:schemeClr val="accent1"/>
              </a:solidFill>
              <a:latin typeface="+mj-lt"/>
            </a:endParaRPr>
          </a:p>
        </p:txBody>
      </p:sp>
      <p:sp>
        <p:nvSpPr>
          <p:cNvPr id="14" name="TextBox 13">
            <a:extLst>
              <a:ext uri="{FF2B5EF4-FFF2-40B4-BE49-F238E27FC236}">
                <a16:creationId xmlns:a16="http://schemas.microsoft.com/office/drawing/2014/main" id="{9849ABAC-2F70-456A-97DA-55420493F263}"/>
              </a:ext>
            </a:extLst>
          </p:cNvPr>
          <p:cNvSpPr txBox="1"/>
          <p:nvPr/>
        </p:nvSpPr>
        <p:spPr>
          <a:xfrm>
            <a:off x="7585880" y="5479043"/>
            <a:ext cx="1012208" cy="307777"/>
          </a:xfrm>
          <a:prstGeom prst="rect">
            <a:avLst/>
          </a:prstGeom>
          <a:noFill/>
          <a:ln>
            <a:noFill/>
          </a:ln>
        </p:spPr>
        <p:txBody>
          <a:bodyPr wrap="square" rtlCol="0">
            <a:spAutoFit/>
          </a:bodyPr>
          <a:lstStyle/>
          <a:p>
            <a:pPr algn="ctr"/>
            <a:r>
              <a:rPr kumimoji="1" lang="en-US" altLang="ko-KR" sz="1400" i="1" dirty="0">
                <a:solidFill>
                  <a:schemeClr val="bg1">
                    <a:lumMod val="85000"/>
                  </a:schemeClr>
                </a:solidFill>
              </a:rPr>
              <a:t>Subtitle </a:t>
            </a:r>
            <a:endParaRPr kumimoji="1" lang="ko-KR" altLang="en-US" sz="1400" i="1" dirty="0">
              <a:solidFill>
                <a:schemeClr val="bg1">
                  <a:lumMod val="85000"/>
                </a:schemeClr>
              </a:solidFill>
            </a:endParaRPr>
          </a:p>
        </p:txBody>
      </p:sp>
      <p:sp>
        <p:nvSpPr>
          <p:cNvPr id="15" name="TextBox 14">
            <a:extLst>
              <a:ext uri="{FF2B5EF4-FFF2-40B4-BE49-F238E27FC236}">
                <a16:creationId xmlns:a16="http://schemas.microsoft.com/office/drawing/2014/main" id="{39A4ECE6-9E7A-4705-9DC4-C0DC088B8487}"/>
              </a:ext>
            </a:extLst>
          </p:cNvPr>
          <p:cNvSpPr txBox="1"/>
          <p:nvPr/>
        </p:nvSpPr>
        <p:spPr>
          <a:xfrm>
            <a:off x="9518743" y="4832120"/>
            <a:ext cx="1127077" cy="584775"/>
          </a:xfrm>
          <a:prstGeom prst="rect">
            <a:avLst/>
          </a:prstGeom>
          <a:noFill/>
          <a:ln>
            <a:noFill/>
          </a:ln>
        </p:spPr>
        <p:txBody>
          <a:bodyPr wrap="square" rtlCol="0">
            <a:spAutoFit/>
          </a:bodyPr>
          <a:lstStyle/>
          <a:p>
            <a:pPr algn="ctr"/>
            <a:r>
              <a:rPr kumimoji="1" lang="en-US" altLang="ko-KR" sz="3200" dirty="0">
                <a:solidFill>
                  <a:schemeClr val="accent1"/>
                </a:solidFill>
                <a:latin typeface="+mj-lt"/>
              </a:rPr>
              <a:t>57%</a:t>
            </a:r>
            <a:endParaRPr kumimoji="1" lang="ko-KR" altLang="en-US" sz="3200" dirty="0">
              <a:solidFill>
                <a:schemeClr val="accent1"/>
              </a:solidFill>
              <a:latin typeface="+mj-lt"/>
            </a:endParaRPr>
          </a:p>
        </p:txBody>
      </p:sp>
      <p:sp>
        <p:nvSpPr>
          <p:cNvPr id="16" name="TextBox 15">
            <a:extLst>
              <a:ext uri="{FF2B5EF4-FFF2-40B4-BE49-F238E27FC236}">
                <a16:creationId xmlns:a16="http://schemas.microsoft.com/office/drawing/2014/main" id="{C8996A40-A26B-4ABD-9743-856C7ECCDB30}"/>
              </a:ext>
            </a:extLst>
          </p:cNvPr>
          <p:cNvSpPr txBox="1"/>
          <p:nvPr/>
        </p:nvSpPr>
        <p:spPr>
          <a:xfrm>
            <a:off x="9576177" y="5477554"/>
            <a:ext cx="1012208" cy="307777"/>
          </a:xfrm>
          <a:prstGeom prst="rect">
            <a:avLst/>
          </a:prstGeom>
          <a:noFill/>
          <a:ln>
            <a:noFill/>
          </a:ln>
        </p:spPr>
        <p:txBody>
          <a:bodyPr wrap="square" rtlCol="0">
            <a:spAutoFit/>
          </a:bodyPr>
          <a:lstStyle/>
          <a:p>
            <a:pPr algn="ctr"/>
            <a:r>
              <a:rPr kumimoji="1" lang="en-US" altLang="ko-KR" sz="1400" i="1" dirty="0">
                <a:solidFill>
                  <a:schemeClr val="bg1">
                    <a:lumMod val="85000"/>
                  </a:schemeClr>
                </a:solidFill>
              </a:rPr>
              <a:t>Subtitle </a:t>
            </a:r>
            <a:endParaRPr kumimoji="1" lang="ko-KR" altLang="en-US" sz="1400" i="1" dirty="0">
              <a:solidFill>
                <a:schemeClr val="bg1">
                  <a:lumMod val="85000"/>
                </a:schemeClr>
              </a:solidFill>
            </a:endParaRPr>
          </a:p>
        </p:txBody>
      </p:sp>
      <p:sp>
        <p:nvSpPr>
          <p:cNvPr id="17" name="TextBox 16">
            <a:extLst>
              <a:ext uri="{FF2B5EF4-FFF2-40B4-BE49-F238E27FC236}">
                <a16:creationId xmlns:a16="http://schemas.microsoft.com/office/drawing/2014/main" id="{0C92C5FD-AB22-4A64-8E29-390C1645676E}"/>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8" name="TextBox 17">
            <a:extLst>
              <a:ext uri="{FF2B5EF4-FFF2-40B4-BE49-F238E27FC236}">
                <a16:creationId xmlns:a16="http://schemas.microsoft.com/office/drawing/2014/main" id="{F03B10D9-9DF6-47B4-960A-E5026C7CFD59}"/>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29725722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9C6DBA4C-2E0D-4928-BCD9-759473D97CDF}"/>
              </a:ext>
            </a:extLst>
          </p:cNvPr>
          <p:cNvSpPr/>
          <p:nvPr/>
        </p:nvSpPr>
        <p:spPr>
          <a:xfrm>
            <a:off x="1943668" y="0"/>
            <a:ext cx="10248332" cy="22382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pic>
        <p:nvPicPr>
          <p:cNvPr id="6" name="그림 개체 틀 5" descr="텍스트, 사람, 컴퓨터, 전자기기이(가) 표시된 사진&#10;&#10;자동 생성된 설명">
            <a:extLst>
              <a:ext uri="{FF2B5EF4-FFF2-40B4-BE49-F238E27FC236}">
                <a16:creationId xmlns:a16="http://schemas.microsoft.com/office/drawing/2014/main" id="{DEECE442-E4BD-4F75-BF86-1DCB95B5B2EA}"/>
              </a:ext>
            </a:extLst>
          </p:cNvPr>
          <p:cNvPicPr>
            <a:picLocks noGrp="1" noChangeAspect="1"/>
          </p:cNvPicPr>
          <p:nvPr>
            <p:ph type="pic" sz="quarter" idx="29"/>
          </p:nvPr>
        </p:nvPicPr>
        <p:blipFill>
          <a:blip r:embed="rId2"/>
          <a:srcRect t="21520" b="21520"/>
          <a:stretch>
            <a:fillRect/>
          </a:stretch>
        </p:blipFill>
        <p:spPr/>
      </p:pic>
      <p:sp>
        <p:nvSpPr>
          <p:cNvPr id="3" name="직사각형 2">
            <a:extLst>
              <a:ext uri="{FF2B5EF4-FFF2-40B4-BE49-F238E27FC236}">
                <a16:creationId xmlns:a16="http://schemas.microsoft.com/office/drawing/2014/main" id="{0B7EBEB9-A182-4F20-990D-F6AA57713599}"/>
              </a:ext>
            </a:extLst>
          </p:cNvPr>
          <p:cNvSpPr/>
          <p:nvPr/>
        </p:nvSpPr>
        <p:spPr>
          <a:xfrm>
            <a:off x="0"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7" name="TextBox 6">
            <a:extLst>
              <a:ext uri="{FF2B5EF4-FFF2-40B4-BE49-F238E27FC236}">
                <a16:creationId xmlns:a16="http://schemas.microsoft.com/office/drawing/2014/main" id="{5C7AC5A5-8EAE-40C9-8B67-48FC4CCCE22A}"/>
              </a:ext>
            </a:extLst>
          </p:cNvPr>
          <p:cNvSpPr txBox="1"/>
          <p:nvPr/>
        </p:nvSpPr>
        <p:spPr>
          <a:xfrm>
            <a:off x="1943669" y="4258605"/>
            <a:ext cx="4068169" cy="923330"/>
          </a:xfrm>
          <a:prstGeom prst="rect">
            <a:avLst/>
          </a:prstGeom>
          <a:noFill/>
          <a:ln>
            <a:noFill/>
          </a:ln>
        </p:spPr>
        <p:txBody>
          <a:bodyPr wrap="square" rtlCol="0">
            <a:spAutoFit/>
          </a:bodyPr>
          <a:lstStyle/>
          <a:p>
            <a:r>
              <a:rPr kumimoji="1" lang="en-US" altLang="ko-KR" sz="5400" b="1" dirty="0">
                <a:latin typeface="+mj-lt"/>
              </a:rPr>
              <a:t>Subtitle 01</a:t>
            </a:r>
            <a:endParaRPr kumimoji="1" lang="ko-KR" altLang="en-US" sz="5400" b="1" dirty="0">
              <a:latin typeface="+mj-lt"/>
            </a:endParaRPr>
          </a:p>
        </p:txBody>
      </p:sp>
      <p:sp>
        <p:nvSpPr>
          <p:cNvPr id="8" name="TextBox 7">
            <a:extLst>
              <a:ext uri="{FF2B5EF4-FFF2-40B4-BE49-F238E27FC236}">
                <a16:creationId xmlns:a16="http://schemas.microsoft.com/office/drawing/2014/main" id="{C22687BF-BEFD-4CDF-88DE-91FC1E443863}"/>
              </a:ext>
            </a:extLst>
          </p:cNvPr>
          <p:cNvSpPr txBox="1"/>
          <p:nvPr/>
        </p:nvSpPr>
        <p:spPr>
          <a:xfrm>
            <a:off x="1943668" y="5358264"/>
            <a:ext cx="4178488" cy="830997"/>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a:t>
            </a:r>
            <a:endParaRPr kumimoji="1" lang="ko-KR" altLang="en-US" sz="1200" dirty="0"/>
          </a:p>
        </p:txBody>
      </p:sp>
      <p:sp>
        <p:nvSpPr>
          <p:cNvPr id="9" name="TextBox 8">
            <a:extLst>
              <a:ext uri="{FF2B5EF4-FFF2-40B4-BE49-F238E27FC236}">
                <a16:creationId xmlns:a16="http://schemas.microsoft.com/office/drawing/2014/main" id="{4F975073-A260-4A45-824A-5B690A448050}"/>
              </a:ext>
            </a:extLst>
          </p:cNvPr>
          <p:cNvSpPr txBox="1"/>
          <p:nvPr/>
        </p:nvSpPr>
        <p:spPr>
          <a:xfrm>
            <a:off x="6906905" y="4258605"/>
            <a:ext cx="4178486" cy="923330"/>
          </a:xfrm>
          <a:prstGeom prst="rect">
            <a:avLst/>
          </a:prstGeom>
          <a:noFill/>
          <a:ln>
            <a:noFill/>
          </a:ln>
        </p:spPr>
        <p:txBody>
          <a:bodyPr wrap="square" rtlCol="0">
            <a:spAutoFit/>
          </a:bodyPr>
          <a:lstStyle/>
          <a:p>
            <a:r>
              <a:rPr kumimoji="1" lang="en-US" altLang="ko-KR" sz="5400" b="1" dirty="0">
                <a:latin typeface="+mj-lt"/>
              </a:rPr>
              <a:t>Subtitle 02</a:t>
            </a:r>
            <a:endParaRPr kumimoji="1" lang="ko-KR" altLang="en-US" sz="5400" b="1" dirty="0">
              <a:latin typeface="+mj-lt"/>
            </a:endParaRPr>
          </a:p>
        </p:txBody>
      </p:sp>
      <p:sp>
        <p:nvSpPr>
          <p:cNvPr id="10" name="TextBox 9">
            <a:extLst>
              <a:ext uri="{FF2B5EF4-FFF2-40B4-BE49-F238E27FC236}">
                <a16:creationId xmlns:a16="http://schemas.microsoft.com/office/drawing/2014/main" id="{49C5887B-B0E9-48A3-B0DB-D11F11C43B52}"/>
              </a:ext>
            </a:extLst>
          </p:cNvPr>
          <p:cNvSpPr txBox="1"/>
          <p:nvPr/>
        </p:nvSpPr>
        <p:spPr>
          <a:xfrm>
            <a:off x="6906903" y="5358264"/>
            <a:ext cx="4178488" cy="830997"/>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a:t>
            </a:r>
            <a:endParaRPr kumimoji="1" lang="ko-KR" altLang="en-US" sz="1200" dirty="0"/>
          </a:p>
        </p:txBody>
      </p:sp>
      <p:sp>
        <p:nvSpPr>
          <p:cNvPr id="11" name="TextBox 10">
            <a:extLst>
              <a:ext uri="{FF2B5EF4-FFF2-40B4-BE49-F238E27FC236}">
                <a16:creationId xmlns:a16="http://schemas.microsoft.com/office/drawing/2014/main" id="{9CF6E4A2-1F93-486E-874A-24FFAFC247D9}"/>
              </a:ext>
            </a:extLst>
          </p:cNvPr>
          <p:cNvSpPr txBox="1"/>
          <p:nvPr/>
        </p:nvSpPr>
        <p:spPr>
          <a:xfrm rot="16200000">
            <a:off x="-1088409"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2" name="TextBox 11">
            <a:extLst>
              <a:ext uri="{FF2B5EF4-FFF2-40B4-BE49-F238E27FC236}">
                <a16:creationId xmlns:a16="http://schemas.microsoft.com/office/drawing/2014/main" id="{0AECDA96-2DF9-4A60-9127-4CA3E1FB474E}"/>
              </a:ext>
            </a:extLst>
          </p:cNvPr>
          <p:cNvSpPr txBox="1"/>
          <p:nvPr/>
        </p:nvSpPr>
        <p:spPr>
          <a:xfrm rot="16200000">
            <a:off x="-1099346"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33526229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개체 틀 4" descr="텍스트이(가) 표시된 사진&#10;&#10;자동 생성된 설명">
            <a:extLst>
              <a:ext uri="{FF2B5EF4-FFF2-40B4-BE49-F238E27FC236}">
                <a16:creationId xmlns:a16="http://schemas.microsoft.com/office/drawing/2014/main" id="{572313C8-FE8F-4B0A-936A-F02CD612C5B6}"/>
              </a:ext>
            </a:extLst>
          </p:cNvPr>
          <p:cNvPicPr>
            <a:picLocks noGrp="1" noChangeAspect="1"/>
          </p:cNvPicPr>
          <p:nvPr>
            <p:ph type="pic" sz="quarter" idx="27"/>
          </p:nvPr>
        </p:nvPicPr>
        <p:blipFill>
          <a:blip r:embed="rId2"/>
          <a:srcRect t="6882" b="6882"/>
          <a:stretch>
            <a:fillRect/>
          </a:stretch>
        </p:blipFill>
        <p:spPr/>
      </p:pic>
      <p:sp>
        <p:nvSpPr>
          <p:cNvPr id="3" name="직사각형 2">
            <a:extLst>
              <a:ext uri="{FF2B5EF4-FFF2-40B4-BE49-F238E27FC236}">
                <a16:creationId xmlns:a16="http://schemas.microsoft.com/office/drawing/2014/main" id="{F6A4ED4C-1209-446B-9DDC-C16C32122C15}"/>
              </a:ext>
            </a:extLst>
          </p:cNvPr>
          <p:cNvSpPr/>
          <p:nvPr/>
        </p:nvSpPr>
        <p:spPr>
          <a:xfrm>
            <a:off x="0"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6" name="TextBox 5">
            <a:extLst>
              <a:ext uri="{FF2B5EF4-FFF2-40B4-BE49-F238E27FC236}">
                <a16:creationId xmlns:a16="http://schemas.microsoft.com/office/drawing/2014/main" id="{3A0C33EC-9A9D-4F9F-8F94-B978652796C2}"/>
              </a:ext>
            </a:extLst>
          </p:cNvPr>
          <p:cNvSpPr txBox="1"/>
          <p:nvPr/>
        </p:nvSpPr>
        <p:spPr>
          <a:xfrm>
            <a:off x="1725307" y="4918968"/>
            <a:ext cx="4477600" cy="923330"/>
          </a:xfrm>
          <a:prstGeom prst="rect">
            <a:avLst/>
          </a:prstGeom>
          <a:noFill/>
          <a:ln>
            <a:noFill/>
          </a:ln>
        </p:spPr>
        <p:txBody>
          <a:bodyPr wrap="square" rtlCol="0">
            <a:spAutoFit/>
          </a:bodyPr>
          <a:lstStyle/>
          <a:p>
            <a:r>
              <a:rPr kumimoji="1" lang="en-US" altLang="ko-KR" sz="5400" b="1" dirty="0">
                <a:latin typeface="+mj-lt"/>
              </a:rPr>
              <a:t>Education</a:t>
            </a:r>
            <a:endParaRPr kumimoji="1" lang="ko-KR" altLang="en-US" sz="5400" b="1" dirty="0">
              <a:latin typeface="+mj-lt"/>
            </a:endParaRPr>
          </a:p>
        </p:txBody>
      </p:sp>
      <p:grpSp>
        <p:nvGrpSpPr>
          <p:cNvPr id="11" name="그룹 10">
            <a:extLst>
              <a:ext uri="{FF2B5EF4-FFF2-40B4-BE49-F238E27FC236}">
                <a16:creationId xmlns:a16="http://schemas.microsoft.com/office/drawing/2014/main" id="{D99215FC-BB1A-4A15-A807-EDCC0EBF7759}"/>
              </a:ext>
            </a:extLst>
          </p:cNvPr>
          <p:cNvGrpSpPr/>
          <p:nvPr/>
        </p:nvGrpSpPr>
        <p:grpSpPr>
          <a:xfrm>
            <a:off x="8315469" y="2422477"/>
            <a:ext cx="3193576" cy="2013046"/>
            <a:chOff x="8301820" y="709682"/>
            <a:chExt cx="3193576" cy="2013046"/>
          </a:xfrm>
        </p:grpSpPr>
        <p:sp>
          <p:nvSpPr>
            <p:cNvPr id="10" name="직사각형 9">
              <a:extLst>
                <a:ext uri="{FF2B5EF4-FFF2-40B4-BE49-F238E27FC236}">
                  <a16:creationId xmlns:a16="http://schemas.microsoft.com/office/drawing/2014/main" id="{2B7D90E5-6073-4452-97D3-CA5BFB899E2B}"/>
                </a:ext>
              </a:extLst>
            </p:cNvPr>
            <p:cNvSpPr/>
            <p:nvPr/>
          </p:nvSpPr>
          <p:spPr>
            <a:xfrm>
              <a:off x="8301820" y="709682"/>
              <a:ext cx="3193576" cy="2013046"/>
            </a:xfrm>
            <a:prstGeom prst="rect">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8" name="TextBox 7">
              <a:extLst>
                <a:ext uri="{FF2B5EF4-FFF2-40B4-BE49-F238E27FC236}">
                  <a16:creationId xmlns:a16="http://schemas.microsoft.com/office/drawing/2014/main" id="{30A94ED1-8CB2-47F2-8E34-460DFAFB2B63}"/>
                </a:ext>
              </a:extLst>
            </p:cNvPr>
            <p:cNvSpPr txBox="1"/>
            <p:nvPr/>
          </p:nvSpPr>
          <p:spPr>
            <a:xfrm>
              <a:off x="8735705" y="1449696"/>
              <a:ext cx="2325806" cy="830997"/>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9" name="TextBox 8">
              <a:extLst>
                <a:ext uri="{FF2B5EF4-FFF2-40B4-BE49-F238E27FC236}">
                  <a16:creationId xmlns:a16="http://schemas.microsoft.com/office/drawing/2014/main" id="{8C17AB78-04DC-4F43-B26C-D548287A3272}"/>
                </a:ext>
              </a:extLst>
            </p:cNvPr>
            <p:cNvSpPr txBox="1"/>
            <p:nvPr/>
          </p:nvSpPr>
          <p:spPr>
            <a:xfrm>
              <a:off x="8735705" y="1119875"/>
              <a:ext cx="2325806" cy="276999"/>
            </a:xfrm>
            <a:prstGeom prst="rect">
              <a:avLst/>
            </a:prstGeom>
            <a:noFill/>
            <a:ln>
              <a:noFill/>
            </a:ln>
          </p:spPr>
          <p:txBody>
            <a:bodyPr wrap="square" rtlCol="0">
              <a:spAutoFit/>
            </a:bodyPr>
            <a:lstStyle/>
            <a:p>
              <a:r>
                <a:rPr kumimoji="1" lang="en-US" altLang="ko-KR" sz="1200" b="1" dirty="0"/>
                <a:t>Subtitle</a:t>
              </a:r>
              <a:endParaRPr kumimoji="1" lang="ko-KR" altLang="en-US" sz="1200" b="1" dirty="0"/>
            </a:p>
          </p:txBody>
        </p:sp>
      </p:grpSp>
      <p:grpSp>
        <p:nvGrpSpPr>
          <p:cNvPr id="12" name="그룹 11">
            <a:extLst>
              <a:ext uri="{FF2B5EF4-FFF2-40B4-BE49-F238E27FC236}">
                <a16:creationId xmlns:a16="http://schemas.microsoft.com/office/drawing/2014/main" id="{421B2B4D-C4E9-4816-B433-1C3CDC0AA233}"/>
              </a:ext>
            </a:extLst>
          </p:cNvPr>
          <p:cNvGrpSpPr/>
          <p:nvPr/>
        </p:nvGrpSpPr>
        <p:grpSpPr>
          <a:xfrm>
            <a:off x="8315469" y="204335"/>
            <a:ext cx="3193576" cy="2013046"/>
            <a:chOff x="8301820" y="709682"/>
            <a:chExt cx="3193576" cy="2013046"/>
          </a:xfrm>
        </p:grpSpPr>
        <p:sp>
          <p:nvSpPr>
            <p:cNvPr id="13" name="직사각형 12">
              <a:extLst>
                <a:ext uri="{FF2B5EF4-FFF2-40B4-BE49-F238E27FC236}">
                  <a16:creationId xmlns:a16="http://schemas.microsoft.com/office/drawing/2014/main" id="{03692D15-F475-41F1-9EDC-64A3E3047B22}"/>
                </a:ext>
              </a:extLst>
            </p:cNvPr>
            <p:cNvSpPr/>
            <p:nvPr/>
          </p:nvSpPr>
          <p:spPr>
            <a:xfrm>
              <a:off x="8301820" y="709682"/>
              <a:ext cx="3193576" cy="2013046"/>
            </a:xfrm>
            <a:prstGeom prst="rect">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4" name="TextBox 13">
              <a:extLst>
                <a:ext uri="{FF2B5EF4-FFF2-40B4-BE49-F238E27FC236}">
                  <a16:creationId xmlns:a16="http://schemas.microsoft.com/office/drawing/2014/main" id="{75511D18-4453-41AC-9E57-9A83784C51CC}"/>
                </a:ext>
              </a:extLst>
            </p:cNvPr>
            <p:cNvSpPr txBox="1"/>
            <p:nvPr/>
          </p:nvSpPr>
          <p:spPr>
            <a:xfrm>
              <a:off x="8735705" y="1449696"/>
              <a:ext cx="2325806" cy="830997"/>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15" name="TextBox 14">
              <a:extLst>
                <a:ext uri="{FF2B5EF4-FFF2-40B4-BE49-F238E27FC236}">
                  <a16:creationId xmlns:a16="http://schemas.microsoft.com/office/drawing/2014/main" id="{7EAD441F-9B3A-4A2D-96EE-4B33632F6709}"/>
                </a:ext>
              </a:extLst>
            </p:cNvPr>
            <p:cNvSpPr txBox="1"/>
            <p:nvPr/>
          </p:nvSpPr>
          <p:spPr>
            <a:xfrm>
              <a:off x="8735705" y="1119875"/>
              <a:ext cx="2325806" cy="276999"/>
            </a:xfrm>
            <a:prstGeom prst="rect">
              <a:avLst/>
            </a:prstGeom>
            <a:noFill/>
            <a:ln>
              <a:noFill/>
            </a:ln>
          </p:spPr>
          <p:txBody>
            <a:bodyPr wrap="square" rtlCol="0">
              <a:spAutoFit/>
            </a:bodyPr>
            <a:lstStyle/>
            <a:p>
              <a:r>
                <a:rPr kumimoji="1" lang="en-US" altLang="ko-KR" sz="1200" b="1" dirty="0"/>
                <a:t>Subtitle</a:t>
              </a:r>
              <a:endParaRPr kumimoji="1" lang="ko-KR" altLang="en-US" sz="1200" b="1" dirty="0"/>
            </a:p>
          </p:txBody>
        </p:sp>
      </p:grpSp>
      <p:grpSp>
        <p:nvGrpSpPr>
          <p:cNvPr id="16" name="그룹 15">
            <a:extLst>
              <a:ext uri="{FF2B5EF4-FFF2-40B4-BE49-F238E27FC236}">
                <a16:creationId xmlns:a16="http://schemas.microsoft.com/office/drawing/2014/main" id="{CF5E780B-8381-4C8D-9B66-A5AFE6E28EDD}"/>
              </a:ext>
            </a:extLst>
          </p:cNvPr>
          <p:cNvGrpSpPr/>
          <p:nvPr/>
        </p:nvGrpSpPr>
        <p:grpSpPr>
          <a:xfrm>
            <a:off x="8315469" y="4640619"/>
            <a:ext cx="3193576" cy="2013046"/>
            <a:chOff x="8301820" y="709682"/>
            <a:chExt cx="3193576" cy="2013046"/>
          </a:xfrm>
        </p:grpSpPr>
        <p:sp>
          <p:nvSpPr>
            <p:cNvPr id="17" name="직사각형 16">
              <a:extLst>
                <a:ext uri="{FF2B5EF4-FFF2-40B4-BE49-F238E27FC236}">
                  <a16:creationId xmlns:a16="http://schemas.microsoft.com/office/drawing/2014/main" id="{0F9E7717-EDDD-4262-84FF-4EBC73512964}"/>
                </a:ext>
              </a:extLst>
            </p:cNvPr>
            <p:cNvSpPr/>
            <p:nvPr/>
          </p:nvSpPr>
          <p:spPr>
            <a:xfrm>
              <a:off x="8301820" y="709682"/>
              <a:ext cx="3193576" cy="2013046"/>
            </a:xfrm>
            <a:prstGeom prst="rect">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8" name="TextBox 17">
              <a:extLst>
                <a:ext uri="{FF2B5EF4-FFF2-40B4-BE49-F238E27FC236}">
                  <a16:creationId xmlns:a16="http://schemas.microsoft.com/office/drawing/2014/main" id="{3F55D680-CEA1-46A1-B745-845E4EB32342}"/>
                </a:ext>
              </a:extLst>
            </p:cNvPr>
            <p:cNvSpPr txBox="1"/>
            <p:nvPr/>
          </p:nvSpPr>
          <p:spPr>
            <a:xfrm>
              <a:off x="8735705" y="1449696"/>
              <a:ext cx="2325806" cy="830997"/>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19" name="TextBox 18">
              <a:extLst>
                <a:ext uri="{FF2B5EF4-FFF2-40B4-BE49-F238E27FC236}">
                  <a16:creationId xmlns:a16="http://schemas.microsoft.com/office/drawing/2014/main" id="{C72A841C-BEDF-4C62-B582-4CAE3535C2AF}"/>
                </a:ext>
              </a:extLst>
            </p:cNvPr>
            <p:cNvSpPr txBox="1"/>
            <p:nvPr/>
          </p:nvSpPr>
          <p:spPr>
            <a:xfrm>
              <a:off x="8735705" y="1119875"/>
              <a:ext cx="2325806" cy="276999"/>
            </a:xfrm>
            <a:prstGeom prst="rect">
              <a:avLst/>
            </a:prstGeom>
            <a:noFill/>
            <a:ln>
              <a:noFill/>
            </a:ln>
          </p:spPr>
          <p:txBody>
            <a:bodyPr wrap="square" rtlCol="0">
              <a:spAutoFit/>
            </a:bodyPr>
            <a:lstStyle/>
            <a:p>
              <a:r>
                <a:rPr kumimoji="1" lang="en-US" altLang="ko-KR" sz="1200" b="1" dirty="0"/>
                <a:t>Subtitle</a:t>
              </a:r>
              <a:endParaRPr kumimoji="1" lang="ko-KR" altLang="en-US" sz="1200" b="1" dirty="0"/>
            </a:p>
          </p:txBody>
        </p:sp>
      </p:grpSp>
      <p:sp>
        <p:nvSpPr>
          <p:cNvPr id="20" name="TextBox 19">
            <a:extLst>
              <a:ext uri="{FF2B5EF4-FFF2-40B4-BE49-F238E27FC236}">
                <a16:creationId xmlns:a16="http://schemas.microsoft.com/office/drawing/2014/main" id="{F313D1C7-4E28-4BF9-B4CC-2BAD8B827095}"/>
              </a:ext>
            </a:extLst>
          </p:cNvPr>
          <p:cNvSpPr txBox="1"/>
          <p:nvPr/>
        </p:nvSpPr>
        <p:spPr>
          <a:xfrm rot="16200000">
            <a:off x="-1088409"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21" name="TextBox 20">
            <a:extLst>
              <a:ext uri="{FF2B5EF4-FFF2-40B4-BE49-F238E27FC236}">
                <a16:creationId xmlns:a16="http://schemas.microsoft.com/office/drawing/2014/main" id="{3C75D945-0E1A-4380-967F-93584369F6E1}"/>
              </a:ext>
            </a:extLst>
          </p:cNvPr>
          <p:cNvSpPr txBox="1"/>
          <p:nvPr/>
        </p:nvSpPr>
        <p:spPr>
          <a:xfrm rot="16200000">
            <a:off x="-1099346"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29262625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6" name="그림 개체 틀 5" descr="텍스트, 바닥, 실내, 사람이(가) 표시된 사진&#10;&#10;자동 생성된 설명">
            <a:extLst>
              <a:ext uri="{FF2B5EF4-FFF2-40B4-BE49-F238E27FC236}">
                <a16:creationId xmlns:a16="http://schemas.microsoft.com/office/drawing/2014/main" id="{6BEBBD3F-3F15-4A27-8D84-E6712AC0AB4A}"/>
              </a:ext>
            </a:extLst>
          </p:cNvPr>
          <p:cNvPicPr>
            <a:picLocks noGrp="1" noChangeAspect="1"/>
          </p:cNvPicPr>
          <p:nvPr>
            <p:ph type="pic" sz="quarter" idx="27"/>
          </p:nvPr>
        </p:nvPicPr>
        <p:blipFill>
          <a:blip r:embed="rId2">
            <a:duotone>
              <a:prstClr val="black"/>
              <a:schemeClr val="accent1">
                <a:tint val="45000"/>
                <a:satMod val="400000"/>
              </a:schemeClr>
            </a:duotone>
          </a:blip>
          <a:srcRect l="3906" r="3906"/>
          <a:stretch>
            <a:fillRect/>
          </a:stretch>
        </p:blipFill>
        <p:spPr>
          <a:xfrm>
            <a:off x="3374185" y="1"/>
            <a:ext cx="4213969" cy="6857999"/>
          </a:xfrm>
        </p:spPr>
      </p:pic>
      <p:sp>
        <p:nvSpPr>
          <p:cNvPr id="3" name="직사각형 2">
            <a:extLst>
              <a:ext uri="{FF2B5EF4-FFF2-40B4-BE49-F238E27FC236}">
                <a16:creationId xmlns:a16="http://schemas.microsoft.com/office/drawing/2014/main" id="{95218ABB-1DAD-4F62-94A6-61BF765BB69A}"/>
              </a:ext>
            </a:extLst>
          </p:cNvPr>
          <p:cNvSpPr/>
          <p:nvPr/>
        </p:nvSpPr>
        <p:spPr>
          <a:xfrm>
            <a:off x="0" y="0"/>
            <a:ext cx="337418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4" name="직사각형 3">
            <a:extLst>
              <a:ext uri="{FF2B5EF4-FFF2-40B4-BE49-F238E27FC236}">
                <a16:creationId xmlns:a16="http://schemas.microsoft.com/office/drawing/2014/main" id="{4D69F896-844C-48A4-9C65-F69B18359F2D}"/>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7" name="TextBox 6">
            <a:extLst>
              <a:ext uri="{FF2B5EF4-FFF2-40B4-BE49-F238E27FC236}">
                <a16:creationId xmlns:a16="http://schemas.microsoft.com/office/drawing/2014/main" id="{81E3F2ED-C1E6-4644-8507-FED9D76A095B}"/>
              </a:ext>
            </a:extLst>
          </p:cNvPr>
          <p:cNvSpPr txBox="1"/>
          <p:nvPr/>
        </p:nvSpPr>
        <p:spPr>
          <a:xfrm>
            <a:off x="3684213" y="5058517"/>
            <a:ext cx="3593912" cy="923330"/>
          </a:xfrm>
          <a:prstGeom prst="rect">
            <a:avLst/>
          </a:prstGeom>
          <a:noFill/>
          <a:ln>
            <a:noFill/>
          </a:ln>
        </p:spPr>
        <p:txBody>
          <a:bodyPr wrap="square" rtlCol="0">
            <a:spAutoFit/>
          </a:bodyPr>
          <a:lstStyle/>
          <a:p>
            <a:pPr algn="ctr"/>
            <a:r>
              <a:rPr kumimoji="1" lang="en-US" altLang="ko-KR" sz="5400" b="1" dirty="0">
                <a:solidFill>
                  <a:schemeClr val="bg1"/>
                </a:solidFill>
                <a:latin typeface="+mj-lt"/>
              </a:rPr>
              <a:t>lecture</a:t>
            </a:r>
            <a:endParaRPr kumimoji="1" lang="ko-KR" altLang="en-US" sz="5400" b="1" dirty="0">
              <a:solidFill>
                <a:schemeClr val="bg1"/>
              </a:solidFill>
              <a:latin typeface="+mj-lt"/>
            </a:endParaRPr>
          </a:p>
        </p:txBody>
      </p:sp>
      <p:sp>
        <p:nvSpPr>
          <p:cNvPr id="8" name="TextBox 7">
            <a:extLst>
              <a:ext uri="{FF2B5EF4-FFF2-40B4-BE49-F238E27FC236}">
                <a16:creationId xmlns:a16="http://schemas.microsoft.com/office/drawing/2014/main" id="{B39C1BE0-1BEC-40C9-BCE3-6134CA325868}"/>
              </a:ext>
            </a:extLst>
          </p:cNvPr>
          <p:cNvSpPr txBox="1"/>
          <p:nvPr/>
        </p:nvSpPr>
        <p:spPr>
          <a:xfrm>
            <a:off x="8131791" y="3803387"/>
            <a:ext cx="2649938" cy="2308324"/>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a:t>
            </a:r>
            <a:r>
              <a:rPr kumimoji="1" lang="en-US" altLang="ko-KR" sz="1200" dirty="0" err="1">
                <a:solidFill>
                  <a:schemeClr val="bg1"/>
                </a:solidFill>
              </a:rPr>
              <a:t>ntrum</a:t>
            </a:r>
            <a:r>
              <a:rPr kumimoji="1" lang="en-US" altLang="ko-KR" sz="1200" dirty="0">
                <a:solidFill>
                  <a:schemeClr val="bg1"/>
                </a:solidFill>
              </a:rPr>
              <a:t> </a:t>
            </a:r>
            <a:r>
              <a:rPr kumimoji="1" lang="en-US" altLang="ko-KR" sz="1200" dirty="0" err="1">
                <a:solidFill>
                  <a:schemeClr val="bg1"/>
                </a:solidFill>
              </a:rPr>
              <a:t>atomorum</a:t>
            </a:r>
            <a:r>
              <a:rPr kumimoji="1" lang="en-US" altLang="ko-KR" sz="1200" dirty="0">
                <a:solidFill>
                  <a:schemeClr val="bg1"/>
                </a:solidFill>
              </a:rPr>
              <a:t> has </a:t>
            </a:r>
            <a:r>
              <a:rPr kumimoji="1" lang="en-US" altLang="ko-KR" sz="1200" dirty="0" err="1">
                <a:solidFill>
                  <a:schemeClr val="bg1"/>
                </a:solidFill>
              </a:rPr>
              <a:t>ei</a:t>
            </a:r>
            <a:r>
              <a:rPr kumimoji="1" lang="en-US" altLang="ko-KR" sz="1200" dirty="0">
                <a:solidFill>
                  <a:schemeClr val="bg1"/>
                </a:solidFill>
              </a:rPr>
              <a:t>, </a:t>
            </a:r>
            <a:r>
              <a:rPr kumimoji="1" lang="en-US" altLang="ko-KR" sz="1200" dirty="0" err="1">
                <a:solidFill>
                  <a:schemeClr val="bg1"/>
                </a:solidFill>
              </a:rPr>
              <a:t>legere</a:t>
            </a:r>
            <a:r>
              <a:rPr kumimoji="1" lang="en-US" altLang="ko-KR" sz="1200" dirty="0">
                <a:solidFill>
                  <a:schemeClr val="bg1"/>
                </a:solidFill>
              </a:rPr>
              <a:t> </a:t>
            </a:r>
            <a:r>
              <a:rPr kumimoji="1" lang="en-US" altLang="ko-KR" sz="1200" dirty="0" err="1">
                <a:solidFill>
                  <a:schemeClr val="bg1"/>
                </a:solidFill>
              </a:rPr>
              <a:t>electram</a:t>
            </a:r>
            <a:r>
              <a:rPr kumimoji="1" lang="en-US" altLang="ko-KR" sz="1200" dirty="0">
                <a:solidFill>
                  <a:schemeClr val="bg1"/>
                </a:solidFill>
              </a:rPr>
              <a:t> </a:t>
            </a:r>
            <a:r>
              <a:rPr kumimoji="1" lang="en-US" altLang="ko-KR" sz="1200" dirty="0" err="1">
                <a:solidFill>
                  <a:schemeClr val="bg1"/>
                </a:solidFill>
              </a:rPr>
              <a:t>iones</a:t>
            </a:r>
            <a:r>
              <a:rPr kumimoji="1" lang="en-US" altLang="ko-KR" sz="1200" dirty="0">
                <a:solidFill>
                  <a:schemeClr val="bg1"/>
                </a:solidFill>
              </a:rPr>
              <a:t> in </a:t>
            </a:r>
            <a:r>
              <a:rPr kumimoji="1" lang="en-US" altLang="ko-KR" sz="1200" dirty="0" err="1">
                <a:solidFill>
                  <a:schemeClr val="bg1"/>
                </a:solidFill>
              </a:rPr>
              <a:t>nec</a:t>
            </a:r>
            <a:r>
              <a:rPr kumimoji="1" lang="en-US" altLang="ko-KR" sz="1200" dirty="0">
                <a:solidFill>
                  <a:schemeClr val="bg1"/>
                </a:solidFill>
              </a:rPr>
              <a:t>. </a:t>
            </a:r>
            <a:r>
              <a:rPr kumimoji="1" lang="en-US" altLang="ko-KR" sz="1200" dirty="0" err="1">
                <a:solidFill>
                  <a:schemeClr val="bg1"/>
                </a:solidFill>
              </a:rPr>
              <a:t>Eum</a:t>
            </a:r>
            <a:r>
              <a:rPr kumimoji="1" lang="en-US" altLang="ko-KR" sz="1200" dirty="0">
                <a:solidFill>
                  <a:schemeClr val="bg1"/>
                </a:solidFill>
              </a:rPr>
              <a:t> libris </a:t>
            </a:r>
            <a:r>
              <a:rPr kumimoji="1" lang="en-US" altLang="ko-KR" sz="1200" dirty="0" err="1">
                <a:solidFill>
                  <a:schemeClr val="bg1"/>
                </a:solidFill>
              </a:rPr>
              <a:t>ocurreret</a:t>
            </a:r>
            <a:r>
              <a:rPr kumimoji="1" lang="en-US" altLang="ko-KR" sz="1200" dirty="0">
                <a:solidFill>
                  <a:schemeClr val="bg1"/>
                </a:solidFill>
              </a:rPr>
              <a:t> </a:t>
            </a:r>
            <a:r>
              <a:rPr kumimoji="1" lang="en-US" altLang="ko-KR" sz="1200" dirty="0" err="1">
                <a:solidFill>
                  <a:schemeClr val="bg1"/>
                </a:solidFill>
              </a:rPr>
              <a:t>te</a:t>
            </a:r>
            <a:r>
              <a:rPr kumimoji="1" lang="en-US" altLang="ko-KR" sz="1200" dirty="0">
                <a:solidFill>
                  <a:schemeClr val="bg1"/>
                </a:solidFill>
              </a:rPr>
              <a:t>, et </a:t>
            </a:r>
            <a:r>
              <a:rPr kumimoji="1" lang="en-US" altLang="ko-KR" sz="1200" dirty="0" err="1">
                <a:solidFill>
                  <a:schemeClr val="bg1"/>
                </a:solidFill>
              </a:rPr>
              <a:t>veri</a:t>
            </a:r>
            <a:r>
              <a:rPr kumimoji="1" lang="en-US" altLang="ko-KR" sz="1200" dirty="0">
                <a:solidFill>
                  <a:schemeClr val="bg1"/>
                </a:solidFill>
              </a:rPr>
              <a:t> </a:t>
            </a:r>
            <a:r>
              <a:rPr kumimoji="1" lang="en-US" altLang="ko-KR" sz="1200" dirty="0" err="1">
                <a:solidFill>
                  <a:schemeClr val="bg1"/>
                </a:solidFill>
              </a:rPr>
              <a:t>quaeque</a:t>
            </a:r>
            <a:r>
              <a:rPr kumimoji="1" lang="en-US" altLang="ko-KR" sz="1200" dirty="0">
                <a:solidFill>
                  <a:schemeClr val="bg1"/>
                </a:solidFill>
              </a:rPr>
              <a:t> </a:t>
            </a:r>
            <a:r>
              <a:rPr kumimoji="1" lang="en-US" altLang="ko-KR" sz="1200" dirty="0" err="1">
                <a:solidFill>
                  <a:schemeClr val="bg1"/>
                </a:solidFill>
              </a:rPr>
              <a:t>accusamus</a:t>
            </a:r>
            <a:r>
              <a:rPr kumimoji="1" lang="en-US" altLang="ko-KR" sz="1200" dirty="0">
                <a:solidFill>
                  <a:schemeClr val="bg1"/>
                </a:solidFill>
              </a:rPr>
              <a:t> vis. Has </a:t>
            </a:r>
            <a:r>
              <a:rPr kumimoji="1" lang="en-US" altLang="ko-KR" sz="1200" dirty="0" err="1">
                <a:solidFill>
                  <a:schemeClr val="bg1"/>
                </a:solidFill>
              </a:rPr>
              <a:t>persiusam</a:t>
            </a:r>
            <a:r>
              <a:rPr kumimoji="1" lang="en-US" altLang="ko-KR" sz="1200" dirty="0">
                <a:solidFill>
                  <a:schemeClr val="bg1"/>
                </a:solidFill>
              </a:rPr>
              <a:t> </a:t>
            </a:r>
            <a:r>
              <a:rPr kumimoji="1" lang="en-US" altLang="ko-KR" sz="1200" dirty="0" err="1">
                <a:solidFill>
                  <a:schemeClr val="bg1"/>
                </a:solidFill>
              </a:rPr>
              <a:t>reprehendunt</a:t>
            </a:r>
            <a:r>
              <a:rPr kumimoji="1" lang="en-US" altLang="ko-KR" sz="1200" dirty="0">
                <a:solidFill>
                  <a:schemeClr val="bg1"/>
                </a:solidFill>
              </a:rPr>
              <a:t> at, </a:t>
            </a:r>
            <a:r>
              <a:rPr kumimoji="1" lang="en-US" altLang="ko-KR" sz="1200" dirty="0" err="1">
                <a:solidFill>
                  <a:schemeClr val="bg1"/>
                </a:solidFill>
              </a:rPr>
              <a:t>quis</a:t>
            </a:r>
            <a:r>
              <a:rPr kumimoji="1" lang="en-US" altLang="ko-KR" sz="1200" dirty="0">
                <a:solidFill>
                  <a:schemeClr val="bg1"/>
                </a:solidFill>
              </a:rPr>
              <a:t> </a:t>
            </a:r>
            <a:r>
              <a:rPr kumimoji="1" lang="en-US" altLang="ko-KR" sz="1200" dirty="0" err="1">
                <a:solidFill>
                  <a:schemeClr val="bg1"/>
                </a:solidFill>
              </a:rPr>
              <a:t>suscipit</a:t>
            </a:r>
            <a:r>
              <a:rPr kumimoji="1" lang="en-US" altLang="ko-KR" sz="1200" dirty="0">
                <a:solidFill>
                  <a:schemeClr val="bg1"/>
                </a:solidFill>
              </a:rPr>
              <a:t> </a:t>
            </a:r>
            <a:r>
              <a:rPr kumimoji="1" lang="en-US" altLang="ko-KR" sz="1200" dirty="0" err="1">
                <a:solidFill>
                  <a:schemeClr val="bg1"/>
                </a:solidFill>
              </a:rPr>
              <a:t>elararet</a:t>
            </a:r>
            <a:r>
              <a:rPr kumimoji="1" lang="en-US" altLang="ko-KR" sz="1200" dirty="0">
                <a:solidFill>
                  <a:schemeClr val="bg1"/>
                </a:solidFill>
              </a:rPr>
              <a:t> ex his. Eu </a:t>
            </a:r>
            <a:r>
              <a:rPr kumimoji="1" lang="en-US" altLang="ko-KR" sz="1200" dirty="0" err="1">
                <a:solidFill>
                  <a:schemeClr val="bg1"/>
                </a:solidFill>
              </a:rPr>
              <a:t>mel</a:t>
            </a:r>
            <a:r>
              <a:rPr kumimoji="1" lang="en-US" altLang="ko-KR" sz="1200" dirty="0">
                <a:solidFill>
                  <a:schemeClr val="bg1"/>
                </a:solidFill>
              </a:rPr>
              <a:t> modo </a:t>
            </a:r>
            <a:r>
              <a:rPr kumimoji="1" lang="en-US" altLang="ko-KR" sz="1200" dirty="0" err="1">
                <a:solidFill>
                  <a:schemeClr val="bg1"/>
                </a:solidFill>
              </a:rPr>
              <a:t>sonet</a:t>
            </a:r>
            <a:r>
              <a:rPr kumimoji="1" lang="en-US" altLang="ko-KR" sz="1200" dirty="0">
                <a:solidFill>
                  <a:schemeClr val="bg1"/>
                </a:solidFill>
              </a:rPr>
              <a:t> </a:t>
            </a:r>
            <a:r>
              <a:rPr kumimoji="1" lang="en-US" altLang="ko-KR" sz="1200" dirty="0" err="1">
                <a:solidFill>
                  <a:schemeClr val="bg1"/>
                </a:solidFill>
              </a:rPr>
              <a:t>omittantur</a:t>
            </a:r>
            <a:r>
              <a:rPr kumimoji="1" lang="en-US" altLang="ko-KR" sz="1200" dirty="0">
                <a:solidFill>
                  <a:schemeClr val="bg1"/>
                </a:solidFill>
              </a:rPr>
              <a:t>, ad </a:t>
            </a:r>
            <a:r>
              <a:rPr kumimoji="1" lang="en-US" altLang="ko-KR" sz="1200" dirty="0" err="1">
                <a:solidFill>
                  <a:schemeClr val="bg1"/>
                </a:solidFill>
              </a:rPr>
              <a:t>augue</a:t>
            </a:r>
            <a:r>
              <a:rPr kumimoji="1" lang="en-US" altLang="ko-KR" sz="1200" dirty="0">
                <a:solidFill>
                  <a:schemeClr val="bg1"/>
                </a:solidFill>
              </a:rPr>
              <a:t> </a:t>
            </a:r>
            <a:r>
              <a:rPr kumimoji="1" lang="en-US" altLang="ko-KR" sz="1200" dirty="0" err="1">
                <a:solidFill>
                  <a:schemeClr val="bg1"/>
                </a:solidFill>
              </a:rPr>
              <a:t>molestie</a:t>
            </a:r>
            <a:r>
              <a:rPr kumimoji="1" lang="en-US" altLang="ko-KR" sz="1200" dirty="0">
                <a:solidFill>
                  <a:schemeClr val="bg1"/>
                </a:solidFill>
              </a:rPr>
              <a:t> </a:t>
            </a:r>
            <a:r>
              <a:rPr kumimoji="1" lang="en-US" altLang="ko-KR" sz="1200" dirty="0" err="1">
                <a:solidFill>
                  <a:schemeClr val="bg1"/>
                </a:solidFill>
              </a:rPr>
              <a:t>consetetur</a:t>
            </a:r>
            <a:r>
              <a:rPr kumimoji="1" lang="en-US" altLang="ko-KR" sz="1200" dirty="0">
                <a:solidFill>
                  <a:schemeClr val="bg1"/>
                </a:solidFill>
              </a:rPr>
              <a:t> pro. Ne </a:t>
            </a:r>
            <a:r>
              <a:rPr kumimoji="1" lang="en-US" altLang="ko-KR" sz="1200" dirty="0" err="1">
                <a:solidFill>
                  <a:schemeClr val="bg1"/>
                </a:solidFill>
              </a:rPr>
              <a:t>eam</a:t>
            </a:r>
            <a:r>
              <a:rPr kumimoji="1" lang="en-US" altLang="ko-KR" sz="1200" dirty="0">
                <a:solidFill>
                  <a:schemeClr val="bg1"/>
                </a:solidFill>
              </a:rPr>
              <a:t> utroque </a:t>
            </a:r>
            <a:r>
              <a:rPr kumimoji="1" lang="en-US" altLang="ko-KR" sz="1200" dirty="0" err="1">
                <a:solidFill>
                  <a:schemeClr val="bg1"/>
                </a:solidFill>
              </a:rPr>
              <a:t>erroribus</a:t>
            </a:r>
            <a:r>
              <a:rPr kumimoji="1" lang="en-US" altLang="ko-KR" sz="1200" dirty="0">
                <a:solidFill>
                  <a:schemeClr val="bg1"/>
                </a:solidFill>
              </a:rPr>
              <a:t>, </a:t>
            </a:r>
            <a:r>
              <a:rPr kumimoji="1" lang="en-US" altLang="ko-KR" sz="1200" dirty="0" err="1">
                <a:solidFill>
                  <a:schemeClr val="bg1"/>
                </a:solidFill>
              </a:rPr>
              <a:t>ut</a:t>
            </a:r>
            <a:r>
              <a:rPr kumimoji="1" lang="en-US" altLang="ko-KR" sz="1200" dirty="0">
                <a:solidFill>
                  <a:schemeClr val="bg1"/>
                </a:solidFill>
              </a:rPr>
              <a:t> </a:t>
            </a:r>
            <a:r>
              <a:rPr kumimoji="1" lang="en-US" altLang="ko-KR" sz="1200" dirty="0" err="1">
                <a:solidFill>
                  <a:schemeClr val="bg1"/>
                </a:solidFill>
              </a:rPr>
              <a:t>tation</a:t>
            </a:r>
            <a:r>
              <a:rPr kumimoji="1" lang="en-US" altLang="ko-KR" sz="1200" dirty="0">
                <a:solidFill>
                  <a:schemeClr val="bg1"/>
                </a:solidFill>
              </a:rPr>
              <a:t> </a:t>
            </a:r>
            <a:r>
              <a:rPr kumimoji="1" lang="en-US" altLang="ko-KR" sz="1200" dirty="0" err="1">
                <a:solidFill>
                  <a:schemeClr val="bg1"/>
                </a:solidFill>
              </a:rPr>
              <a:t>salndi</a:t>
            </a:r>
            <a:r>
              <a:rPr kumimoji="1" lang="en-US" altLang="ko-KR" sz="1200" dirty="0">
                <a:solidFill>
                  <a:schemeClr val="bg1"/>
                </a:solidFill>
              </a:rPr>
              <a:t> </a:t>
            </a:r>
            <a:r>
              <a:rPr kumimoji="1" lang="en-US" altLang="ko-KR" sz="1200" dirty="0" err="1">
                <a:solidFill>
                  <a:schemeClr val="bg1"/>
                </a:solidFill>
              </a:rPr>
              <a:t>forensibus</a:t>
            </a:r>
            <a:r>
              <a:rPr kumimoji="1" lang="en-US" altLang="ko-KR" sz="1200" dirty="0">
                <a:solidFill>
                  <a:schemeClr val="bg1"/>
                </a:solidFill>
              </a:rPr>
              <a:t> his, </a:t>
            </a:r>
            <a:r>
              <a:rPr kumimoji="1" lang="en-US" altLang="ko-KR" sz="1200" dirty="0" err="1">
                <a:solidFill>
                  <a:schemeClr val="bg1"/>
                </a:solidFill>
              </a:rPr>
              <a:t>ornatus</a:t>
            </a:r>
            <a:r>
              <a:rPr kumimoji="1" lang="en-US" altLang="ko-KR" sz="1200" dirty="0">
                <a:solidFill>
                  <a:schemeClr val="bg1"/>
                </a:solidFill>
              </a:rPr>
              <a:t> </a:t>
            </a:r>
            <a:r>
              <a:rPr kumimoji="1" lang="en-US" altLang="ko-KR" sz="1200" dirty="0" err="1">
                <a:solidFill>
                  <a:schemeClr val="bg1"/>
                </a:solidFill>
              </a:rPr>
              <a:t>laboramus</a:t>
            </a:r>
            <a:r>
              <a:rPr kumimoji="1" lang="en-US" altLang="ko-KR" sz="1200" dirty="0">
                <a:solidFill>
                  <a:schemeClr val="bg1"/>
                </a:solidFill>
              </a:rPr>
              <a:t> vis at. Ad </a:t>
            </a:r>
            <a:r>
              <a:rPr kumimoji="1" lang="en-US" altLang="ko-KR" sz="1200" dirty="0" err="1">
                <a:solidFill>
                  <a:schemeClr val="bg1"/>
                </a:solidFill>
              </a:rPr>
              <a:t>ius</a:t>
            </a:r>
            <a:r>
              <a:rPr kumimoji="1" lang="en-US" altLang="ko-KR" sz="1200" dirty="0">
                <a:solidFill>
                  <a:schemeClr val="bg1"/>
                </a:solidFill>
              </a:rPr>
              <a:t> </a:t>
            </a:r>
            <a:r>
              <a:rPr kumimoji="1" lang="en-US" altLang="ko-KR" sz="1200" dirty="0" err="1">
                <a:solidFill>
                  <a:schemeClr val="bg1"/>
                </a:solidFill>
              </a:rPr>
              <a:t>menandri</a:t>
            </a:r>
            <a:r>
              <a:rPr kumimoji="1" lang="en-US" altLang="ko-KR" sz="1200" dirty="0">
                <a:solidFill>
                  <a:schemeClr val="bg1"/>
                </a:solidFill>
              </a:rPr>
              <a:t> </a:t>
            </a:r>
            <a:r>
              <a:rPr kumimoji="1" lang="en-US" altLang="ko-KR" sz="1200" dirty="0" err="1">
                <a:solidFill>
                  <a:schemeClr val="bg1"/>
                </a:solidFill>
              </a:rPr>
              <a:t>adolescens</a:t>
            </a:r>
            <a:r>
              <a:rPr kumimoji="1" lang="en-US" altLang="ko-KR" sz="1200" dirty="0">
                <a:solidFill>
                  <a:schemeClr val="bg1"/>
                </a:solidFill>
              </a:rPr>
              <a:t>, </a:t>
            </a:r>
            <a:r>
              <a:rPr kumimoji="1" lang="en-US" altLang="ko-KR" sz="1200" dirty="0" err="1">
                <a:solidFill>
                  <a:schemeClr val="bg1"/>
                </a:solidFill>
              </a:rPr>
              <a:t>vix</a:t>
            </a:r>
            <a:r>
              <a:rPr kumimoji="1" lang="en-US" altLang="ko-KR" sz="1200" dirty="0">
                <a:solidFill>
                  <a:schemeClr val="bg1"/>
                </a:solidFill>
              </a:rPr>
              <a:t> </a:t>
            </a:r>
            <a:r>
              <a:rPr kumimoji="1" lang="en-US" altLang="ko-KR" sz="1200" dirty="0" err="1">
                <a:solidFill>
                  <a:schemeClr val="bg1"/>
                </a:solidFill>
              </a:rPr>
              <a:t>graece</a:t>
            </a:r>
            <a:r>
              <a:rPr kumimoji="1" lang="en-US" altLang="ko-KR" sz="1200" dirty="0">
                <a:solidFill>
                  <a:schemeClr val="bg1"/>
                </a:solidFill>
              </a:rPr>
              <a:t> </a:t>
            </a:r>
            <a:r>
              <a:rPr kumimoji="1" lang="en-US" altLang="ko-KR" sz="1200" dirty="0" err="1">
                <a:solidFill>
                  <a:schemeClr val="bg1"/>
                </a:solidFill>
              </a:rPr>
              <a:t>iuvaret</a:t>
            </a:r>
            <a:r>
              <a:rPr kumimoji="1" lang="en-US" altLang="ko-KR" sz="1200" dirty="0">
                <a:solidFill>
                  <a:schemeClr val="bg1"/>
                </a:solidFill>
              </a:rPr>
              <a:t> </a:t>
            </a:r>
            <a:r>
              <a:rPr kumimoji="1" lang="en-US" altLang="ko-KR" sz="1200" dirty="0" err="1">
                <a:solidFill>
                  <a:schemeClr val="bg1"/>
                </a:solidFill>
              </a:rPr>
              <a:t>pertinacia</a:t>
            </a:r>
            <a:r>
              <a:rPr kumimoji="1" lang="en-US" altLang="ko-KR" sz="1200" dirty="0">
                <a:solidFill>
                  <a:schemeClr val="bg1"/>
                </a:solidFill>
              </a:rPr>
              <a:t> at.</a:t>
            </a:r>
            <a:endParaRPr kumimoji="1" lang="ko-KR" altLang="en-US" sz="1200" dirty="0">
              <a:solidFill>
                <a:schemeClr val="bg1"/>
              </a:solidFill>
            </a:endParaRPr>
          </a:p>
        </p:txBody>
      </p:sp>
      <p:sp>
        <p:nvSpPr>
          <p:cNvPr id="9" name="TextBox 8">
            <a:extLst>
              <a:ext uri="{FF2B5EF4-FFF2-40B4-BE49-F238E27FC236}">
                <a16:creationId xmlns:a16="http://schemas.microsoft.com/office/drawing/2014/main" id="{BC9A1721-41E6-4C6F-AFBD-037CBFBF141E}"/>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0" name="TextBox 9">
            <a:extLst>
              <a:ext uri="{FF2B5EF4-FFF2-40B4-BE49-F238E27FC236}">
                <a16:creationId xmlns:a16="http://schemas.microsoft.com/office/drawing/2014/main" id="{CA09E0AA-21A1-4955-9D93-FBA00F5F6613}"/>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grpSp>
        <p:nvGrpSpPr>
          <p:cNvPr id="17" name="그룹 16">
            <a:extLst>
              <a:ext uri="{FF2B5EF4-FFF2-40B4-BE49-F238E27FC236}">
                <a16:creationId xmlns:a16="http://schemas.microsoft.com/office/drawing/2014/main" id="{E3C5AD64-6D09-403B-9625-F998E0B5E1DE}"/>
              </a:ext>
            </a:extLst>
          </p:cNvPr>
          <p:cNvGrpSpPr/>
          <p:nvPr/>
        </p:nvGrpSpPr>
        <p:grpSpPr>
          <a:xfrm>
            <a:off x="524189" y="1245991"/>
            <a:ext cx="2325806" cy="1530150"/>
            <a:chOff x="524189" y="1245991"/>
            <a:chExt cx="2325806" cy="1530150"/>
          </a:xfrm>
        </p:grpSpPr>
        <p:sp>
          <p:nvSpPr>
            <p:cNvPr id="15" name="TextBox 14">
              <a:extLst>
                <a:ext uri="{FF2B5EF4-FFF2-40B4-BE49-F238E27FC236}">
                  <a16:creationId xmlns:a16="http://schemas.microsoft.com/office/drawing/2014/main" id="{95DEFF9E-61D1-4729-ACA4-5FB15368C754}"/>
                </a:ext>
              </a:extLst>
            </p:cNvPr>
            <p:cNvSpPr txBox="1"/>
            <p:nvPr/>
          </p:nvSpPr>
          <p:spPr>
            <a:xfrm>
              <a:off x="524189" y="1575812"/>
              <a:ext cx="2325806" cy="1200329"/>
            </a:xfrm>
            <a:prstGeom prst="rect">
              <a:avLst/>
            </a:prstGeom>
            <a:noFill/>
            <a:ln>
              <a:noFill/>
            </a:ln>
          </p:spPr>
          <p:txBody>
            <a:bodyPr wrap="square" rtlCol="0">
              <a:spAutoFit/>
            </a:bodyPr>
            <a:lstStyle/>
            <a:p>
              <a:pPr algn="ctr"/>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has </a:t>
              </a:r>
              <a:r>
                <a:rPr kumimoji="1" lang="en-US" altLang="ko-KR" sz="1200" dirty="0" err="1">
                  <a:solidFill>
                    <a:schemeClr val="bg1"/>
                  </a:solidFill>
                </a:rPr>
                <a:t>ei</a:t>
              </a:r>
              <a:r>
                <a:rPr kumimoji="1" lang="en-US" altLang="ko-KR" sz="1200" dirty="0">
                  <a:solidFill>
                    <a:schemeClr val="bg1"/>
                  </a:solidFill>
                </a:rPr>
                <a:t>, </a:t>
              </a:r>
              <a:r>
                <a:rPr kumimoji="1" lang="en-US" altLang="ko-KR" sz="1200" dirty="0" err="1">
                  <a:solidFill>
                    <a:schemeClr val="bg1"/>
                  </a:solidFill>
                </a:rPr>
                <a:t>legere</a:t>
              </a:r>
              <a:r>
                <a:rPr kumimoji="1" lang="en-US" altLang="ko-KR" sz="1200" dirty="0">
                  <a:solidFill>
                    <a:schemeClr val="bg1"/>
                  </a:solidFill>
                </a:rPr>
                <a:t> </a:t>
              </a:r>
              <a:r>
                <a:rPr kumimoji="1" lang="en-US" altLang="ko-KR" sz="1200" dirty="0" err="1">
                  <a:solidFill>
                    <a:schemeClr val="bg1"/>
                  </a:solidFill>
                </a:rPr>
                <a:t>electram</a:t>
              </a:r>
              <a:r>
                <a:rPr kumimoji="1" lang="en-US" altLang="ko-KR" sz="1200" dirty="0">
                  <a:solidFill>
                    <a:schemeClr val="bg1"/>
                  </a:solidFill>
                </a:rPr>
                <a:t> </a:t>
              </a:r>
              <a:r>
                <a:rPr kumimoji="1" lang="en-US" altLang="ko-KR" sz="1200" dirty="0" err="1">
                  <a:solidFill>
                    <a:schemeClr val="bg1"/>
                  </a:solidFill>
                </a:rPr>
                <a:t>definitiones</a:t>
              </a:r>
              <a:r>
                <a:rPr kumimoji="1" lang="en-US" altLang="ko-KR" sz="1200" dirty="0">
                  <a:solidFill>
                    <a:schemeClr val="bg1"/>
                  </a:solidFill>
                </a:rPr>
                <a:t> in </a:t>
              </a:r>
              <a:r>
                <a:rPr kumimoji="1" lang="en-US" altLang="ko-KR" sz="1200" dirty="0" err="1">
                  <a:solidFill>
                    <a:schemeClr val="bg1"/>
                  </a:solidFill>
                </a:rPr>
                <a:t>nec</a:t>
              </a:r>
              <a:r>
                <a:rPr kumimoji="1" lang="en-US" altLang="ko-KR" sz="1200" dirty="0">
                  <a:solidFill>
                    <a:schemeClr val="bg1"/>
                  </a:solidFill>
                </a:rPr>
                <a:t>. 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a:t>
              </a:r>
              <a:endParaRPr kumimoji="1" lang="ko-KR" altLang="en-US" sz="1200" dirty="0">
                <a:solidFill>
                  <a:schemeClr val="bg1"/>
                </a:solidFill>
              </a:endParaRPr>
            </a:p>
          </p:txBody>
        </p:sp>
        <p:sp>
          <p:nvSpPr>
            <p:cNvPr id="16" name="TextBox 15">
              <a:extLst>
                <a:ext uri="{FF2B5EF4-FFF2-40B4-BE49-F238E27FC236}">
                  <a16:creationId xmlns:a16="http://schemas.microsoft.com/office/drawing/2014/main" id="{2F66D9FB-32A3-4375-823D-0E9BF8ECA445}"/>
                </a:ext>
              </a:extLst>
            </p:cNvPr>
            <p:cNvSpPr txBox="1"/>
            <p:nvPr/>
          </p:nvSpPr>
          <p:spPr>
            <a:xfrm>
              <a:off x="524189" y="1245991"/>
              <a:ext cx="2325806" cy="276999"/>
            </a:xfrm>
            <a:prstGeom prst="rect">
              <a:avLst/>
            </a:prstGeom>
            <a:noFill/>
            <a:ln>
              <a:noFill/>
            </a:ln>
          </p:spPr>
          <p:txBody>
            <a:bodyPr wrap="square" rtlCol="0">
              <a:spAutoFit/>
            </a:bodyPr>
            <a:lstStyle/>
            <a:p>
              <a:pPr algn="ctr"/>
              <a:r>
                <a:rPr kumimoji="1" lang="en-US" altLang="ko-KR" sz="1200" b="1" dirty="0">
                  <a:solidFill>
                    <a:schemeClr val="bg1"/>
                  </a:solidFill>
                </a:rPr>
                <a:t>Subtitle</a:t>
              </a:r>
              <a:endParaRPr kumimoji="1" lang="ko-KR" altLang="en-US" sz="1200" b="1" dirty="0">
                <a:solidFill>
                  <a:schemeClr val="bg1"/>
                </a:solidFill>
              </a:endParaRPr>
            </a:p>
          </p:txBody>
        </p:sp>
      </p:grpSp>
      <p:grpSp>
        <p:nvGrpSpPr>
          <p:cNvPr id="21" name="그룹 20">
            <a:extLst>
              <a:ext uri="{FF2B5EF4-FFF2-40B4-BE49-F238E27FC236}">
                <a16:creationId xmlns:a16="http://schemas.microsoft.com/office/drawing/2014/main" id="{13830200-E716-4176-AF9C-E1CB00DB52C6}"/>
              </a:ext>
            </a:extLst>
          </p:cNvPr>
          <p:cNvGrpSpPr/>
          <p:nvPr/>
        </p:nvGrpSpPr>
        <p:grpSpPr>
          <a:xfrm>
            <a:off x="524189" y="4081860"/>
            <a:ext cx="2325806" cy="1530150"/>
            <a:chOff x="524189" y="1245991"/>
            <a:chExt cx="2325806" cy="1530150"/>
          </a:xfrm>
        </p:grpSpPr>
        <p:sp>
          <p:nvSpPr>
            <p:cNvPr id="22" name="TextBox 21">
              <a:extLst>
                <a:ext uri="{FF2B5EF4-FFF2-40B4-BE49-F238E27FC236}">
                  <a16:creationId xmlns:a16="http://schemas.microsoft.com/office/drawing/2014/main" id="{5597EE71-1911-49FE-929F-E2C017F01D39}"/>
                </a:ext>
              </a:extLst>
            </p:cNvPr>
            <p:cNvSpPr txBox="1"/>
            <p:nvPr/>
          </p:nvSpPr>
          <p:spPr>
            <a:xfrm>
              <a:off x="524189" y="1575812"/>
              <a:ext cx="2325806" cy="1200329"/>
            </a:xfrm>
            <a:prstGeom prst="rect">
              <a:avLst/>
            </a:prstGeom>
            <a:noFill/>
            <a:ln>
              <a:noFill/>
            </a:ln>
          </p:spPr>
          <p:txBody>
            <a:bodyPr wrap="square" rtlCol="0">
              <a:spAutoFit/>
            </a:bodyPr>
            <a:lstStyle/>
            <a:p>
              <a:pPr algn="ctr"/>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has </a:t>
              </a:r>
              <a:r>
                <a:rPr kumimoji="1" lang="en-US" altLang="ko-KR" sz="1200" dirty="0" err="1">
                  <a:solidFill>
                    <a:schemeClr val="bg1"/>
                  </a:solidFill>
                </a:rPr>
                <a:t>ei</a:t>
              </a:r>
              <a:r>
                <a:rPr kumimoji="1" lang="en-US" altLang="ko-KR" sz="1200" dirty="0">
                  <a:solidFill>
                    <a:schemeClr val="bg1"/>
                  </a:solidFill>
                </a:rPr>
                <a:t>, </a:t>
              </a:r>
              <a:r>
                <a:rPr kumimoji="1" lang="en-US" altLang="ko-KR" sz="1200" dirty="0" err="1">
                  <a:solidFill>
                    <a:schemeClr val="bg1"/>
                  </a:solidFill>
                </a:rPr>
                <a:t>legere</a:t>
              </a:r>
              <a:r>
                <a:rPr kumimoji="1" lang="en-US" altLang="ko-KR" sz="1200" dirty="0">
                  <a:solidFill>
                    <a:schemeClr val="bg1"/>
                  </a:solidFill>
                </a:rPr>
                <a:t> </a:t>
              </a:r>
              <a:r>
                <a:rPr kumimoji="1" lang="en-US" altLang="ko-KR" sz="1200" dirty="0" err="1">
                  <a:solidFill>
                    <a:schemeClr val="bg1"/>
                  </a:solidFill>
                </a:rPr>
                <a:t>electram</a:t>
              </a:r>
              <a:r>
                <a:rPr kumimoji="1" lang="en-US" altLang="ko-KR" sz="1200" dirty="0">
                  <a:solidFill>
                    <a:schemeClr val="bg1"/>
                  </a:solidFill>
                </a:rPr>
                <a:t> </a:t>
              </a:r>
              <a:r>
                <a:rPr kumimoji="1" lang="en-US" altLang="ko-KR" sz="1200" dirty="0" err="1">
                  <a:solidFill>
                    <a:schemeClr val="bg1"/>
                  </a:solidFill>
                </a:rPr>
                <a:t>definitiones</a:t>
              </a:r>
              <a:r>
                <a:rPr kumimoji="1" lang="en-US" altLang="ko-KR" sz="1200" dirty="0">
                  <a:solidFill>
                    <a:schemeClr val="bg1"/>
                  </a:solidFill>
                </a:rPr>
                <a:t> in </a:t>
              </a:r>
              <a:r>
                <a:rPr kumimoji="1" lang="en-US" altLang="ko-KR" sz="1200" dirty="0" err="1">
                  <a:solidFill>
                    <a:schemeClr val="bg1"/>
                  </a:solidFill>
                </a:rPr>
                <a:t>nec</a:t>
              </a:r>
              <a:r>
                <a:rPr kumimoji="1" lang="en-US" altLang="ko-KR" sz="1200" dirty="0">
                  <a:solidFill>
                    <a:schemeClr val="bg1"/>
                  </a:solidFill>
                </a:rPr>
                <a:t>. 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a:t>
              </a:r>
              <a:endParaRPr kumimoji="1" lang="ko-KR" altLang="en-US" sz="1200" dirty="0">
                <a:solidFill>
                  <a:schemeClr val="bg1"/>
                </a:solidFill>
              </a:endParaRPr>
            </a:p>
          </p:txBody>
        </p:sp>
        <p:sp>
          <p:nvSpPr>
            <p:cNvPr id="23" name="TextBox 22">
              <a:extLst>
                <a:ext uri="{FF2B5EF4-FFF2-40B4-BE49-F238E27FC236}">
                  <a16:creationId xmlns:a16="http://schemas.microsoft.com/office/drawing/2014/main" id="{AFBF8B01-158D-4E47-9857-CBCA254C37B0}"/>
                </a:ext>
              </a:extLst>
            </p:cNvPr>
            <p:cNvSpPr txBox="1"/>
            <p:nvPr/>
          </p:nvSpPr>
          <p:spPr>
            <a:xfrm>
              <a:off x="524189" y="1245991"/>
              <a:ext cx="2325806" cy="276999"/>
            </a:xfrm>
            <a:prstGeom prst="rect">
              <a:avLst/>
            </a:prstGeom>
            <a:noFill/>
            <a:ln>
              <a:noFill/>
            </a:ln>
          </p:spPr>
          <p:txBody>
            <a:bodyPr wrap="square" rtlCol="0">
              <a:spAutoFit/>
            </a:bodyPr>
            <a:lstStyle/>
            <a:p>
              <a:pPr algn="ctr"/>
              <a:r>
                <a:rPr kumimoji="1" lang="en-US" altLang="ko-KR" sz="1200" b="1" dirty="0">
                  <a:solidFill>
                    <a:schemeClr val="bg1"/>
                  </a:solidFill>
                </a:rPr>
                <a:t>Subtitle</a:t>
              </a:r>
              <a:endParaRPr kumimoji="1" lang="ko-KR" altLang="en-US" sz="1200" b="1" dirty="0">
                <a:solidFill>
                  <a:schemeClr val="bg1"/>
                </a:solidFill>
              </a:endParaRPr>
            </a:p>
          </p:txBody>
        </p:sp>
      </p:grpSp>
    </p:spTree>
    <p:extLst>
      <p:ext uri="{BB962C8B-B14F-4D97-AF65-F5344CB8AC3E}">
        <p14:creationId xmlns:p14="http://schemas.microsoft.com/office/powerpoint/2010/main" val="3751806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8" name="그림 개체 틀 7" descr="실내이(가) 표시된 사진&#10;&#10;자동 생성된 설명">
            <a:extLst>
              <a:ext uri="{FF2B5EF4-FFF2-40B4-BE49-F238E27FC236}">
                <a16:creationId xmlns:a16="http://schemas.microsoft.com/office/drawing/2014/main" id="{A5FE62A0-4A38-4B2F-9C13-4867B28ED3EB}"/>
              </a:ext>
            </a:extLst>
          </p:cNvPr>
          <p:cNvPicPr>
            <a:picLocks noGrp="1" noChangeAspect="1"/>
          </p:cNvPicPr>
          <p:nvPr>
            <p:ph type="pic" sz="quarter" idx="30"/>
          </p:nvPr>
        </p:nvPicPr>
        <p:blipFill>
          <a:blip r:embed="rId2"/>
          <a:srcRect t="8524" b="8524"/>
          <a:stretch>
            <a:fillRect/>
          </a:stretch>
        </p:blipFill>
        <p:spPr/>
      </p:pic>
      <p:pic>
        <p:nvPicPr>
          <p:cNvPr id="6" name="그림 개체 틀 5" descr="텍스트, 사람, 실내, 벽이(가) 표시된 사진&#10;&#10;자동 생성된 설명">
            <a:extLst>
              <a:ext uri="{FF2B5EF4-FFF2-40B4-BE49-F238E27FC236}">
                <a16:creationId xmlns:a16="http://schemas.microsoft.com/office/drawing/2014/main" id="{E0A774F2-0BF9-408D-A343-13F1BA10D948}"/>
              </a:ext>
            </a:extLst>
          </p:cNvPr>
          <p:cNvPicPr>
            <a:picLocks noGrp="1" noChangeAspect="1"/>
          </p:cNvPicPr>
          <p:nvPr>
            <p:ph type="pic" sz="quarter" idx="28"/>
          </p:nvPr>
        </p:nvPicPr>
        <p:blipFill>
          <a:blip r:embed="rId3"/>
          <a:srcRect l="23209" r="23209"/>
          <a:stretch>
            <a:fillRect/>
          </a:stretch>
        </p:blipFill>
        <p:spPr/>
      </p:pic>
      <p:sp>
        <p:nvSpPr>
          <p:cNvPr id="4" name="직사각형 3">
            <a:extLst>
              <a:ext uri="{FF2B5EF4-FFF2-40B4-BE49-F238E27FC236}">
                <a16:creationId xmlns:a16="http://schemas.microsoft.com/office/drawing/2014/main" id="{279BB8FC-5E19-4F8B-8972-ED3B870F4A37}"/>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9" name="TextBox 8">
            <a:extLst>
              <a:ext uri="{FF2B5EF4-FFF2-40B4-BE49-F238E27FC236}">
                <a16:creationId xmlns:a16="http://schemas.microsoft.com/office/drawing/2014/main" id="{BC9F7314-0DC8-43C6-8883-6AEB4AE9E922}"/>
              </a:ext>
            </a:extLst>
          </p:cNvPr>
          <p:cNvSpPr txBox="1"/>
          <p:nvPr/>
        </p:nvSpPr>
        <p:spPr>
          <a:xfrm>
            <a:off x="7406941" y="1666543"/>
            <a:ext cx="3593912" cy="1754326"/>
          </a:xfrm>
          <a:prstGeom prst="rect">
            <a:avLst/>
          </a:prstGeom>
          <a:noFill/>
          <a:ln>
            <a:noFill/>
          </a:ln>
        </p:spPr>
        <p:txBody>
          <a:bodyPr wrap="square" rtlCol="0">
            <a:spAutoFit/>
          </a:bodyPr>
          <a:lstStyle/>
          <a:p>
            <a:r>
              <a:rPr kumimoji="1" lang="en-US" altLang="ko-KR" sz="5400" b="1" dirty="0">
                <a:solidFill>
                  <a:schemeClr val="bg1"/>
                </a:solidFill>
                <a:latin typeface="+mj-lt"/>
              </a:rPr>
              <a:t>Good</a:t>
            </a:r>
          </a:p>
          <a:p>
            <a:r>
              <a:rPr kumimoji="1" lang="en-US" altLang="ko-KR" sz="5400" b="1" dirty="0">
                <a:solidFill>
                  <a:schemeClr val="bg1"/>
                </a:solidFill>
                <a:latin typeface="+mj-lt"/>
              </a:rPr>
              <a:t>lecture</a:t>
            </a:r>
            <a:endParaRPr kumimoji="1" lang="ko-KR" altLang="en-US" sz="5400" b="1" dirty="0">
              <a:solidFill>
                <a:schemeClr val="bg1"/>
              </a:solidFill>
              <a:latin typeface="+mj-lt"/>
            </a:endParaRPr>
          </a:p>
        </p:txBody>
      </p:sp>
      <p:sp>
        <p:nvSpPr>
          <p:cNvPr id="10" name="TextBox 9">
            <a:extLst>
              <a:ext uri="{FF2B5EF4-FFF2-40B4-BE49-F238E27FC236}">
                <a16:creationId xmlns:a16="http://schemas.microsoft.com/office/drawing/2014/main" id="{31C5FD7D-7220-493E-8CEC-103573E1C5A6}"/>
              </a:ext>
            </a:extLst>
          </p:cNvPr>
          <p:cNvSpPr txBox="1"/>
          <p:nvPr/>
        </p:nvSpPr>
        <p:spPr>
          <a:xfrm>
            <a:off x="7411303" y="3726853"/>
            <a:ext cx="3033215" cy="1938992"/>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has </a:t>
            </a:r>
            <a:r>
              <a:rPr kumimoji="1" lang="en-US" altLang="ko-KR" sz="1200" dirty="0" err="1">
                <a:solidFill>
                  <a:schemeClr val="bg1"/>
                </a:solidFill>
              </a:rPr>
              <a:t>ei</a:t>
            </a:r>
            <a:r>
              <a:rPr kumimoji="1" lang="en-US" altLang="ko-KR" sz="1200" dirty="0">
                <a:solidFill>
                  <a:schemeClr val="bg1"/>
                </a:solidFill>
              </a:rPr>
              <a:t>, </a:t>
            </a:r>
            <a:r>
              <a:rPr kumimoji="1" lang="en-US" altLang="ko-KR" sz="1200" dirty="0" err="1">
                <a:solidFill>
                  <a:schemeClr val="bg1"/>
                </a:solidFill>
              </a:rPr>
              <a:t>legere</a:t>
            </a:r>
            <a:r>
              <a:rPr kumimoji="1" lang="en-US" altLang="ko-KR" sz="1200" dirty="0">
                <a:solidFill>
                  <a:schemeClr val="bg1"/>
                </a:solidFill>
              </a:rPr>
              <a:t> </a:t>
            </a:r>
            <a:r>
              <a:rPr kumimoji="1" lang="en-US" altLang="ko-KR" sz="1200" dirty="0" err="1">
                <a:solidFill>
                  <a:schemeClr val="bg1"/>
                </a:solidFill>
              </a:rPr>
              <a:t>electram</a:t>
            </a:r>
            <a:r>
              <a:rPr kumimoji="1" lang="en-US" altLang="ko-KR" sz="1200" dirty="0">
                <a:solidFill>
                  <a:schemeClr val="bg1"/>
                </a:solidFill>
              </a:rPr>
              <a:t> </a:t>
            </a:r>
            <a:r>
              <a:rPr kumimoji="1" lang="en-US" altLang="ko-KR" sz="1200" dirty="0" err="1">
                <a:solidFill>
                  <a:schemeClr val="bg1"/>
                </a:solidFill>
              </a:rPr>
              <a:t>definitiones</a:t>
            </a:r>
            <a:r>
              <a:rPr kumimoji="1" lang="en-US" altLang="ko-KR" sz="1200" dirty="0">
                <a:solidFill>
                  <a:schemeClr val="bg1"/>
                </a:solidFill>
              </a:rPr>
              <a:t> in </a:t>
            </a:r>
            <a:r>
              <a:rPr kumimoji="1" lang="en-US" altLang="ko-KR" sz="1200" dirty="0" err="1">
                <a:solidFill>
                  <a:schemeClr val="bg1"/>
                </a:solidFill>
              </a:rPr>
              <a:t>nec</a:t>
            </a:r>
            <a:r>
              <a:rPr kumimoji="1" lang="en-US" altLang="ko-KR" sz="1200" dirty="0">
                <a:solidFill>
                  <a:schemeClr val="bg1"/>
                </a:solidFill>
              </a:rPr>
              <a:t>. </a:t>
            </a:r>
            <a:r>
              <a:rPr kumimoji="1" lang="en-US" altLang="ko-KR" sz="1200" dirty="0" err="1">
                <a:solidFill>
                  <a:schemeClr val="bg1"/>
                </a:solidFill>
              </a:rPr>
              <a:t>Eum</a:t>
            </a:r>
            <a:r>
              <a:rPr kumimoji="1" lang="en-US" altLang="ko-KR" sz="1200" dirty="0">
                <a:solidFill>
                  <a:schemeClr val="bg1"/>
                </a:solidFill>
              </a:rPr>
              <a:t> libris </a:t>
            </a:r>
            <a:r>
              <a:rPr kumimoji="1" lang="en-US" altLang="ko-KR" sz="1200" dirty="0" err="1">
                <a:solidFill>
                  <a:schemeClr val="bg1"/>
                </a:solidFill>
              </a:rPr>
              <a:t>ocurreret</a:t>
            </a:r>
            <a:r>
              <a:rPr kumimoji="1" lang="en-US" altLang="ko-KR" sz="1200" dirty="0">
                <a:solidFill>
                  <a:schemeClr val="bg1"/>
                </a:solidFill>
              </a:rPr>
              <a:t> </a:t>
            </a:r>
            <a:r>
              <a:rPr kumimoji="1" lang="en-US" altLang="ko-KR" sz="1200" dirty="0" err="1">
                <a:solidFill>
                  <a:schemeClr val="bg1"/>
                </a:solidFill>
              </a:rPr>
              <a:t>te</a:t>
            </a:r>
            <a:r>
              <a:rPr kumimoji="1" lang="en-US" altLang="ko-KR" sz="1200" dirty="0">
                <a:solidFill>
                  <a:schemeClr val="bg1"/>
                </a:solidFill>
              </a:rPr>
              <a:t>, et </a:t>
            </a:r>
            <a:r>
              <a:rPr kumimoji="1" lang="en-US" altLang="ko-KR" sz="1200" dirty="0" err="1">
                <a:solidFill>
                  <a:schemeClr val="bg1"/>
                </a:solidFill>
              </a:rPr>
              <a:t>veri</a:t>
            </a:r>
            <a:r>
              <a:rPr kumimoji="1" lang="en-US" altLang="ko-KR" sz="1200" dirty="0">
                <a:solidFill>
                  <a:schemeClr val="bg1"/>
                </a:solidFill>
              </a:rPr>
              <a:t> </a:t>
            </a:r>
            <a:r>
              <a:rPr kumimoji="1" lang="en-US" altLang="ko-KR" sz="1200" dirty="0" err="1">
                <a:solidFill>
                  <a:schemeClr val="bg1"/>
                </a:solidFill>
              </a:rPr>
              <a:t>quaeque</a:t>
            </a:r>
            <a:r>
              <a:rPr kumimoji="1" lang="en-US" altLang="ko-KR" sz="1200" dirty="0">
                <a:solidFill>
                  <a:schemeClr val="bg1"/>
                </a:solidFill>
              </a:rPr>
              <a:t> </a:t>
            </a:r>
            <a:r>
              <a:rPr kumimoji="1" lang="en-US" altLang="ko-KR" sz="1200" dirty="0" err="1">
                <a:solidFill>
                  <a:schemeClr val="bg1"/>
                </a:solidFill>
              </a:rPr>
              <a:t>accusamus</a:t>
            </a:r>
            <a:r>
              <a:rPr kumimoji="1" lang="en-US" altLang="ko-KR" sz="1200" dirty="0">
                <a:solidFill>
                  <a:schemeClr val="bg1"/>
                </a:solidFill>
              </a:rPr>
              <a:t> vis. Has </a:t>
            </a:r>
            <a:r>
              <a:rPr kumimoji="1" lang="en-US" altLang="ko-KR" sz="1200" dirty="0" err="1">
                <a:solidFill>
                  <a:schemeClr val="bg1"/>
                </a:solidFill>
              </a:rPr>
              <a:t>persius</a:t>
            </a:r>
            <a:r>
              <a:rPr kumimoji="1" lang="en-US" altLang="ko-KR" sz="1200" dirty="0">
                <a:solidFill>
                  <a:schemeClr val="bg1"/>
                </a:solidFill>
              </a:rPr>
              <a:t> </a:t>
            </a:r>
            <a:r>
              <a:rPr kumimoji="1" lang="en-US" altLang="ko-KR" sz="1200" dirty="0" err="1">
                <a:solidFill>
                  <a:schemeClr val="bg1"/>
                </a:solidFill>
              </a:rPr>
              <a:t>numquam</a:t>
            </a:r>
            <a:r>
              <a:rPr kumimoji="1" lang="en-US" altLang="ko-KR" sz="1200" dirty="0">
                <a:solidFill>
                  <a:schemeClr val="bg1"/>
                </a:solidFill>
              </a:rPr>
              <a:t> </a:t>
            </a:r>
            <a:r>
              <a:rPr kumimoji="1" lang="en-US" altLang="ko-KR" sz="1200" dirty="0" err="1">
                <a:solidFill>
                  <a:schemeClr val="bg1"/>
                </a:solidFill>
              </a:rPr>
              <a:t>reprehendunt</a:t>
            </a:r>
            <a:r>
              <a:rPr kumimoji="1" lang="en-US" altLang="ko-KR" sz="1200" dirty="0">
                <a:solidFill>
                  <a:schemeClr val="bg1"/>
                </a:solidFill>
              </a:rPr>
              <a:t> at, </a:t>
            </a:r>
            <a:r>
              <a:rPr kumimoji="1" lang="en-US" altLang="ko-KR" sz="1200" dirty="0" err="1">
                <a:solidFill>
                  <a:schemeClr val="bg1"/>
                </a:solidFill>
              </a:rPr>
              <a:t>quis</a:t>
            </a:r>
            <a:r>
              <a:rPr kumimoji="1" lang="en-US" altLang="ko-KR" sz="1200" dirty="0">
                <a:solidFill>
                  <a:schemeClr val="bg1"/>
                </a:solidFill>
              </a:rPr>
              <a:t> </a:t>
            </a:r>
            <a:r>
              <a:rPr kumimoji="1" lang="en-US" altLang="ko-KR" sz="1200" dirty="0" err="1">
                <a:solidFill>
                  <a:schemeClr val="bg1"/>
                </a:solidFill>
              </a:rPr>
              <a:t>suscipit</a:t>
            </a:r>
            <a:r>
              <a:rPr kumimoji="1" lang="en-US" altLang="ko-KR" sz="1200" dirty="0">
                <a:solidFill>
                  <a:schemeClr val="bg1"/>
                </a:solidFill>
              </a:rPr>
              <a:t> </a:t>
            </a:r>
            <a:r>
              <a:rPr kumimoji="1" lang="en-US" altLang="ko-KR" sz="1200" dirty="0" err="1">
                <a:solidFill>
                  <a:schemeClr val="bg1"/>
                </a:solidFill>
              </a:rPr>
              <a:t>elaboraret</a:t>
            </a:r>
            <a:r>
              <a:rPr kumimoji="1" lang="en-US" altLang="ko-KR" sz="1200" dirty="0">
                <a:solidFill>
                  <a:schemeClr val="bg1"/>
                </a:solidFill>
              </a:rPr>
              <a:t> ex his. Eu </a:t>
            </a:r>
            <a:r>
              <a:rPr kumimoji="1" lang="en-US" altLang="ko-KR" sz="1200" dirty="0" err="1">
                <a:solidFill>
                  <a:schemeClr val="bg1"/>
                </a:solidFill>
              </a:rPr>
              <a:t>mel</a:t>
            </a:r>
            <a:r>
              <a:rPr kumimoji="1" lang="en-US" altLang="ko-KR" sz="1200" dirty="0">
                <a:solidFill>
                  <a:schemeClr val="bg1"/>
                </a:solidFill>
              </a:rPr>
              <a:t> modo </a:t>
            </a:r>
            <a:r>
              <a:rPr kumimoji="1" lang="en-US" altLang="ko-KR" sz="1200" dirty="0" err="1">
                <a:solidFill>
                  <a:schemeClr val="bg1"/>
                </a:solidFill>
              </a:rPr>
              <a:t>sonet</a:t>
            </a:r>
            <a:r>
              <a:rPr kumimoji="1" lang="en-US" altLang="ko-KR" sz="1200" dirty="0">
                <a:solidFill>
                  <a:schemeClr val="bg1"/>
                </a:solidFill>
              </a:rPr>
              <a:t> </a:t>
            </a:r>
            <a:r>
              <a:rPr kumimoji="1" lang="en-US" altLang="ko-KR" sz="1200" dirty="0" err="1">
                <a:solidFill>
                  <a:schemeClr val="bg1"/>
                </a:solidFill>
              </a:rPr>
              <a:t>omittantur</a:t>
            </a:r>
            <a:r>
              <a:rPr kumimoji="1" lang="en-US" altLang="ko-KR" sz="1200" dirty="0">
                <a:solidFill>
                  <a:schemeClr val="bg1"/>
                </a:solidFill>
              </a:rPr>
              <a:t>, ad </a:t>
            </a:r>
            <a:r>
              <a:rPr kumimoji="1" lang="en-US" altLang="ko-KR" sz="1200" dirty="0" err="1">
                <a:solidFill>
                  <a:schemeClr val="bg1"/>
                </a:solidFill>
              </a:rPr>
              <a:t>augue</a:t>
            </a:r>
            <a:r>
              <a:rPr kumimoji="1" lang="en-US" altLang="ko-KR" sz="1200" dirty="0">
                <a:solidFill>
                  <a:schemeClr val="bg1"/>
                </a:solidFill>
              </a:rPr>
              <a:t> </a:t>
            </a:r>
            <a:r>
              <a:rPr kumimoji="1" lang="en-US" altLang="ko-KR" sz="1200" dirty="0" err="1">
                <a:solidFill>
                  <a:schemeClr val="bg1"/>
                </a:solidFill>
              </a:rPr>
              <a:t>molestie</a:t>
            </a:r>
            <a:r>
              <a:rPr kumimoji="1" lang="en-US" altLang="ko-KR" sz="1200" dirty="0">
                <a:solidFill>
                  <a:schemeClr val="bg1"/>
                </a:solidFill>
              </a:rPr>
              <a:t> </a:t>
            </a:r>
            <a:r>
              <a:rPr kumimoji="1" lang="en-US" altLang="ko-KR" sz="1200" dirty="0" err="1">
                <a:solidFill>
                  <a:schemeClr val="bg1"/>
                </a:solidFill>
              </a:rPr>
              <a:t>conetur</a:t>
            </a:r>
            <a:r>
              <a:rPr kumimoji="1" lang="en-US" altLang="ko-KR" sz="1200" dirty="0">
                <a:solidFill>
                  <a:schemeClr val="bg1"/>
                </a:solidFill>
              </a:rPr>
              <a:t> pro. Ne </a:t>
            </a:r>
            <a:r>
              <a:rPr kumimoji="1" lang="en-US" altLang="ko-KR" sz="1200" dirty="0" err="1">
                <a:solidFill>
                  <a:schemeClr val="bg1"/>
                </a:solidFill>
              </a:rPr>
              <a:t>eam</a:t>
            </a:r>
            <a:r>
              <a:rPr kumimoji="1" lang="en-US" altLang="ko-KR" sz="1200" dirty="0">
                <a:solidFill>
                  <a:schemeClr val="bg1"/>
                </a:solidFill>
              </a:rPr>
              <a:t> utroque </a:t>
            </a:r>
            <a:r>
              <a:rPr kumimoji="1" lang="en-US" altLang="ko-KR" sz="1200" dirty="0" err="1">
                <a:solidFill>
                  <a:schemeClr val="bg1"/>
                </a:solidFill>
              </a:rPr>
              <a:t>erroribus</a:t>
            </a:r>
            <a:r>
              <a:rPr kumimoji="1" lang="en-US" altLang="ko-KR" sz="1200" dirty="0">
                <a:solidFill>
                  <a:schemeClr val="bg1"/>
                </a:solidFill>
              </a:rPr>
              <a:t>, </a:t>
            </a:r>
            <a:r>
              <a:rPr kumimoji="1" lang="en-US" altLang="ko-KR" sz="1200" dirty="0" err="1">
                <a:solidFill>
                  <a:schemeClr val="bg1"/>
                </a:solidFill>
              </a:rPr>
              <a:t>ut</a:t>
            </a:r>
            <a:r>
              <a:rPr kumimoji="1" lang="en-US" altLang="ko-KR" sz="1200" dirty="0">
                <a:solidFill>
                  <a:schemeClr val="bg1"/>
                </a:solidFill>
              </a:rPr>
              <a:t> </a:t>
            </a:r>
            <a:r>
              <a:rPr kumimoji="1" lang="en-US" altLang="ko-KR" sz="1200" dirty="0" err="1">
                <a:solidFill>
                  <a:schemeClr val="bg1"/>
                </a:solidFill>
              </a:rPr>
              <a:t>tationtandi</a:t>
            </a:r>
            <a:r>
              <a:rPr kumimoji="1" lang="en-US" altLang="ko-KR" sz="1200" dirty="0">
                <a:solidFill>
                  <a:schemeClr val="bg1"/>
                </a:solidFill>
              </a:rPr>
              <a:t> </a:t>
            </a:r>
            <a:r>
              <a:rPr kumimoji="1" lang="en-US" altLang="ko-KR" sz="1200" dirty="0" err="1">
                <a:solidFill>
                  <a:schemeClr val="bg1"/>
                </a:solidFill>
              </a:rPr>
              <a:t>forensibus</a:t>
            </a:r>
            <a:r>
              <a:rPr kumimoji="1" lang="en-US" altLang="ko-KR" sz="1200" dirty="0">
                <a:solidFill>
                  <a:schemeClr val="bg1"/>
                </a:solidFill>
              </a:rPr>
              <a:t> his, </a:t>
            </a:r>
            <a:r>
              <a:rPr kumimoji="1" lang="en-US" altLang="ko-KR" sz="1200" dirty="0" err="1">
                <a:solidFill>
                  <a:schemeClr val="bg1"/>
                </a:solidFill>
              </a:rPr>
              <a:t>ornatus</a:t>
            </a:r>
            <a:r>
              <a:rPr kumimoji="1" lang="en-US" altLang="ko-KR" sz="1200" dirty="0">
                <a:solidFill>
                  <a:schemeClr val="bg1"/>
                </a:solidFill>
              </a:rPr>
              <a:t> </a:t>
            </a:r>
            <a:r>
              <a:rPr kumimoji="1" lang="en-US" altLang="ko-KR" sz="1200" dirty="0" err="1">
                <a:solidFill>
                  <a:schemeClr val="bg1"/>
                </a:solidFill>
              </a:rPr>
              <a:t>laboramus</a:t>
            </a:r>
            <a:r>
              <a:rPr kumimoji="1" lang="en-US" altLang="ko-KR" sz="1200" dirty="0">
                <a:solidFill>
                  <a:schemeClr val="bg1"/>
                </a:solidFill>
              </a:rPr>
              <a:t> vis at. Ad </a:t>
            </a:r>
            <a:r>
              <a:rPr kumimoji="1" lang="en-US" altLang="ko-KR" sz="1200" dirty="0" err="1">
                <a:solidFill>
                  <a:schemeClr val="bg1"/>
                </a:solidFill>
              </a:rPr>
              <a:t>ius</a:t>
            </a:r>
            <a:r>
              <a:rPr kumimoji="1" lang="en-US" altLang="ko-KR" sz="1200" dirty="0">
                <a:solidFill>
                  <a:schemeClr val="bg1"/>
                </a:solidFill>
              </a:rPr>
              <a:t> </a:t>
            </a:r>
            <a:r>
              <a:rPr kumimoji="1" lang="en-US" altLang="ko-KR" sz="1200" dirty="0" err="1">
                <a:solidFill>
                  <a:schemeClr val="bg1"/>
                </a:solidFill>
              </a:rPr>
              <a:t>menandri</a:t>
            </a:r>
            <a:r>
              <a:rPr kumimoji="1" lang="en-US" altLang="ko-KR" sz="1200" dirty="0">
                <a:solidFill>
                  <a:schemeClr val="bg1"/>
                </a:solidFill>
              </a:rPr>
              <a:t> </a:t>
            </a:r>
            <a:r>
              <a:rPr kumimoji="1" lang="en-US" altLang="ko-KR" sz="1200" dirty="0" err="1">
                <a:solidFill>
                  <a:schemeClr val="bg1"/>
                </a:solidFill>
              </a:rPr>
              <a:t>adolescens</a:t>
            </a:r>
            <a:r>
              <a:rPr kumimoji="1" lang="en-US" altLang="ko-KR" sz="1200" dirty="0">
                <a:solidFill>
                  <a:schemeClr val="bg1"/>
                </a:solidFill>
              </a:rPr>
              <a:t>, </a:t>
            </a:r>
            <a:r>
              <a:rPr kumimoji="1" lang="en-US" altLang="ko-KR" sz="1200" dirty="0" err="1">
                <a:solidFill>
                  <a:schemeClr val="bg1"/>
                </a:solidFill>
              </a:rPr>
              <a:t>vix</a:t>
            </a:r>
            <a:r>
              <a:rPr kumimoji="1" lang="en-US" altLang="ko-KR" sz="1200" dirty="0">
                <a:solidFill>
                  <a:schemeClr val="bg1"/>
                </a:solidFill>
              </a:rPr>
              <a:t> </a:t>
            </a:r>
            <a:r>
              <a:rPr kumimoji="1" lang="en-US" altLang="ko-KR" sz="1200" dirty="0" err="1">
                <a:solidFill>
                  <a:schemeClr val="bg1"/>
                </a:solidFill>
              </a:rPr>
              <a:t>graece</a:t>
            </a:r>
            <a:r>
              <a:rPr kumimoji="1" lang="en-US" altLang="ko-KR" sz="1200" dirty="0">
                <a:solidFill>
                  <a:schemeClr val="bg1"/>
                </a:solidFill>
              </a:rPr>
              <a:t>.</a:t>
            </a:r>
            <a:endParaRPr kumimoji="1" lang="ko-KR" altLang="en-US" sz="1200" dirty="0">
              <a:solidFill>
                <a:schemeClr val="bg1"/>
              </a:solidFill>
            </a:endParaRPr>
          </a:p>
        </p:txBody>
      </p:sp>
      <p:sp>
        <p:nvSpPr>
          <p:cNvPr id="11" name="직사각형 10">
            <a:extLst>
              <a:ext uri="{FF2B5EF4-FFF2-40B4-BE49-F238E27FC236}">
                <a16:creationId xmlns:a16="http://schemas.microsoft.com/office/drawing/2014/main" id="{D06C95A5-4E8E-428A-980E-2186323F0AC0}"/>
              </a:ext>
            </a:extLst>
          </p:cNvPr>
          <p:cNvSpPr/>
          <p:nvPr/>
        </p:nvSpPr>
        <p:spPr>
          <a:xfrm>
            <a:off x="1842449" y="5397690"/>
            <a:ext cx="1903862" cy="6755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ko-KR" dirty="0"/>
              <a:t>More info.</a:t>
            </a:r>
            <a:endParaRPr kumimoji="1" lang="ko-KR" altLang="en-US" dirty="0"/>
          </a:p>
        </p:txBody>
      </p:sp>
      <p:sp>
        <p:nvSpPr>
          <p:cNvPr id="12" name="TextBox 11">
            <a:extLst>
              <a:ext uri="{FF2B5EF4-FFF2-40B4-BE49-F238E27FC236}">
                <a16:creationId xmlns:a16="http://schemas.microsoft.com/office/drawing/2014/main" id="{8931BBA1-E6CF-4B29-88F5-4C924B4FEFC8}"/>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3" name="TextBox 12">
            <a:extLst>
              <a:ext uri="{FF2B5EF4-FFF2-40B4-BE49-F238E27FC236}">
                <a16:creationId xmlns:a16="http://schemas.microsoft.com/office/drawing/2014/main" id="{C96889CB-35CF-47A5-84E9-525905A4968D}"/>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2939686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그림 개체 틀 5" descr="사람이(가) 표시된 사진&#10;&#10;자동 생성된 설명">
            <a:extLst>
              <a:ext uri="{FF2B5EF4-FFF2-40B4-BE49-F238E27FC236}">
                <a16:creationId xmlns:a16="http://schemas.microsoft.com/office/drawing/2014/main" id="{49D2213E-60A7-4DB8-9518-2913162DF3CB}"/>
              </a:ext>
            </a:extLst>
          </p:cNvPr>
          <p:cNvPicPr>
            <a:picLocks noGrp="1" noChangeAspect="1"/>
          </p:cNvPicPr>
          <p:nvPr>
            <p:ph type="pic" sz="quarter" idx="27"/>
          </p:nvPr>
        </p:nvPicPr>
        <p:blipFill rotWithShape="1">
          <a:blip r:embed="rId2"/>
          <a:srcRect l="14801" r="4054"/>
          <a:stretch/>
        </p:blipFill>
        <p:spPr>
          <a:xfrm>
            <a:off x="8482084" y="0"/>
            <a:ext cx="3709915" cy="6858000"/>
          </a:xfrm>
        </p:spPr>
      </p:pic>
      <p:pic>
        <p:nvPicPr>
          <p:cNvPr id="8" name="그림 개체 틀 7" descr="사람, 벽, 실내, 여자이(가) 표시된 사진&#10;&#10;자동 생성된 설명">
            <a:extLst>
              <a:ext uri="{FF2B5EF4-FFF2-40B4-BE49-F238E27FC236}">
                <a16:creationId xmlns:a16="http://schemas.microsoft.com/office/drawing/2014/main" id="{FE17F2D7-47D3-4686-B07E-77C68DDE7F3D}"/>
              </a:ext>
            </a:extLst>
          </p:cNvPr>
          <p:cNvPicPr>
            <a:picLocks noGrp="1" noChangeAspect="1"/>
          </p:cNvPicPr>
          <p:nvPr>
            <p:ph type="pic" sz="quarter" idx="30"/>
          </p:nvPr>
        </p:nvPicPr>
        <p:blipFill rotWithShape="1">
          <a:blip r:embed="rId3"/>
          <a:srcRect t="15756" b="18442"/>
          <a:stretch/>
        </p:blipFill>
        <p:spPr>
          <a:xfrm>
            <a:off x="866633" y="0"/>
            <a:ext cx="7615451" cy="3343701"/>
          </a:xfrm>
        </p:spPr>
      </p:pic>
      <p:sp>
        <p:nvSpPr>
          <p:cNvPr id="4" name="직사각형 3">
            <a:extLst>
              <a:ext uri="{FF2B5EF4-FFF2-40B4-BE49-F238E27FC236}">
                <a16:creationId xmlns:a16="http://schemas.microsoft.com/office/drawing/2014/main" id="{DA1505AA-C410-4DCA-A3E3-F7B14D3CD868}"/>
              </a:ext>
            </a:extLst>
          </p:cNvPr>
          <p:cNvSpPr/>
          <p:nvPr/>
        </p:nvSpPr>
        <p:spPr>
          <a:xfrm>
            <a:off x="0"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9" name="TextBox 8">
            <a:extLst>
              <a:ext uri="{FF2B5EF4-FFF2-40B4-BE49-F238E27FC236}">
                <a16:creationId xmlns:a16="http://schemas.microsoft.com/office/drawing/2014/main" id="{CBA9DF34-6898-4FA7-958C-1FF1F25B797B}"/>
              </a:ext>
            </a:extLst>
          </p:cNvPr>
          <p:cNvSpPr txBox="1"/>
          <p:nvPr/>
        </p:nvSpPr>
        <p:spPr>
          <a:xfrm>
            <a:off x="1755630" y="4091640"/>
            <a:ext cx="2522943" cy="923330"/>
          </a:xfrm>
          <a:prstGeom prst="rect">
            <a:avLst/>
          </a:prstGeom>
          <a:noFill/>
          <a:ln>
            <a:noFill/>
          </a:ln>
        </p:spPr>
        <p:txBody>
          <a:bodyPr wrap="square" rtlCol="0">
            <a:spAutoFit/>
          </a:bodyPr>
          <a:lstStyle/>
          <a:p>
            <a:r>
              <a:rPr kumimoji="1" lang="en-US" altLang="ko-KR" sz="5400" b="1" dirty="0">
                <a:latin typeface="+mj-lt"/>
              </a:rPr>
              <a:t>#tag</a:t>
            </a:r>
            <a:endParaRPr kumimoji="1" lang="ko-KR" altLang="en-US" sz="5400" b="1" dirty="0">
              <a:latin typeface="+mj-lt"/>
            </a:endParaRPr>
          </a:p>
        </p:txBody>
      </p:sp>
      <p:sp>
        <p:nvSpPr>
          <p:cNvPr id="10" name="TextBox 9">
            <a:extLst>
              <a:ext uri="{FF2B5EF4-FFF2-40B4-BE49-F238E27FC236}">
                <a16:creationId xmlns:a16="http://schemas.microsoft.com/office/drawing/2014/main" id="{C05B0BDD-0CE8-4A43-BFF8-05C3616317A7}"/>
              </a:ext>
            </a:extLst>
          </p:cNvPr>
          <p:cNvSpPr txBox="1"/>
          <p:nvPr/>
        </p:nvSpPr>
        <p:spPr>
          <a:xfrm>
            <a:off x="4504329" y="4091640"/>
            <a:ext cx="3033215" cy="1938992"/>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conetur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Ad </a:t>
            </a:r>
            <a:r>
              <a:rPr kumimoji="1" lang="en-US" altLang="ko-KR" sz="1200" dirty="0" err="1"/>
              <a:t>ius</a:t>
            </a:r>
            <a:r>
              <a:rPr kumimoji="1" lang="en-US" altLang="ko-KR" sz="1200" dirty="0"/>
              <a:t> </a:t>
            </a:r>
            <a:r>
              <a:rPr kumimoji="1" lang="en-US" altLang="ko-KR" sz="1200" dirty="0" err="1"/>
              <a:t>menandri</a:t>
            </a:r>
            <a:r>
              <a:rPr kumimoji="1" lang="en-US" altLang="ko-KR" sz="1200" dirty="0"/>
              <a:t> </a:t>
            </a:r>
            <a:r>
              <a:rPr kumimoji="1" lang="en-US" altLang="ko-KR" sz="1200" dirty="0" err="1"/>
              <a:t>adolescens</a:t>
            </a:r>
            <a:r>
              <a:rPr kumimoji="1" lang="en-US" altLang="ko-KR" sz="1200" dirty="0"/>
              <a:t>, </a:t>
            </a:r>
            <a:r>
              <a:rPr kumimoji="1" lang="en-US" altLang="ko-KR" sz="1200" dirty="0" err="1"/>
              <a:t>vix</a:t>
            </a:r>
            <a:r>
              <a:rPr kumimoji="1" lang="en-US" altLang="ko-KR" sz="1200" dirty="0"/>
              <a:t> </a:t>
            </a:r>
            <a:r>
              <a:rPr kumimoji="1" lang="en-US" altLang="ko-KR" sz="1200" dirty="0" err="1"/>
              <a:t>graece</a:t>
            </a:r>
            <a:r>
              <a:rPr kumimoji="1" lang="en-US" altLang="ko-KR" sz="1200" dirty="0"/>
              <a:t>.</a:t>
            </a:r>
            <a:endParaRPr kumimoji="1" lang="ko-KR" altLang="en-US" sz="1200" dirty="0"/>
          </a:p>
        </p:txBody>
      </p:sp>
      <p:sp>
        <p:nvSpPr>
          <p:cNvPr id="11" name="TextBox 10">
            <a:extLst>
              <a:ext uri="{FF2B5EF4-FFF2-40B4-BE49-F238E27FC236}">
                <a16:creationId xmlns:a16="http://schemas.microsoft.com/office/drawing/2014/main" id="{D32EE56C-D35A-4FF3-8B9C-05C7AAE2BF28}"/>
              </a:ext>
            </a:extLst>
          </p:cNvPr>
          <p:cNvSpPr txBox="1"/>
          <p:nvPr/>
        </p:nvSpPr>
        <p:spPr>
          <a:xfrm rot="16200000">
            <a:off x="-1079245" y="4711537"/>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2" name="TextBox 11">
            <a:extLst>
              <a:ext uri="{FF2B5EF4-FFF2-40B4-BE49-F238E27FC236}">
                <a16:creationId xmlns:a16="http://schemas.microsoft.com/office/drawing/2014/main" id="{1028FF17-F732-407C-AF90-9D85FBFC43F7}"/>
              </a:ext>
            </a:extLst>
          </p:cNvPr>
          <p:cNvSpPr txBox="1"/>
          <p:nvPr/>
        </p:nvSpPr>
        <p:spPr>
          <a:xfrm rot="16200000">
            <a:off x="-1090182" y="1668088"/>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1711820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그림 개체 틀 12" descr="실내, 바닥, 벽, 의자이(가) 표시된 사진&#10;&#10;자동 생성된 설명">
            <a:extLst>
              <a:ext uri="{FF2B5EF4-FFF2-40B4-BE49-F238E27FC236}">
                <a16:creationId xmlns:a16="http://schemas.microsoft.com/office/drawing/2014/main" id="{7D8F3C6E-37A7-4BC5-A91C-640AC26650C4}"/>
              </a:ext>
            </a:extLst>
          </p:cNvPr>
          <p:cNvPicPr>
            <a:picLocks noGrp="1" noChangeAspect="1"/>
          </p:cNvPicPr>
          <p:nvPr>
            <p:ph type="pic" sz="quarter" idx="30"/>
          </p:nvPr>
        </p:nvPicPr>
        <p:blipFill>
          <a:blip r:embed="rId2"/>
          <a:srcRect t="16685" b="16685"/>
          <a:stretch>
            <a:fillRect/>
          </a:stretch>
        </p:blipFill>
        <p:spPr>
          <a:xfrm>
            <a:off x="5079081" y="1740331"/>
            <a:ext cx="2880000" cy="2880000"/>
          </a:xfrm>
        </p:spPr>
      </p:pic>
      <p:pic>
        <p:nvPicPr>
          <p:cNvPr id="15" name="그림 개체 틀 14" descr="텍스트, 벽, 사람, 실내이(가) 표시된 사진&#10;&#10;자동 생성된 설명">
            <a:extLst>
              <a:ext uri="{FF2B5EF4-FFF2-40B4-BE49-F238E27FC236}">
                <a16:creationId xmlns:a16="http://schemas.microsoft.com/office/drawing/2014/main" id="{A0CC1841-7384-49D6-9798-CB75193C7E55}"/>
              </a:ext>
            </a:extLst>
          </p:cNvPr>
          <p:cNvPicPr>
            <a:picLocks noGrp="1" noChangeAspect="1"/>
          </p:cNvPicPr>
          <p:nvPr>
            <p:ph type="pic" sz="quarter" idx="32"/>
          </p:nvPr>
        </p:nvPicPr>
        <p:blipFill>
          <a:blip r:embed="rId3"/>
          <a:srcRect l="16680" r="16680"/>
          <a:stretch>
            <a:fillRect/>
          </a:stretch>
        </p:blipFill>
        <p:spPr/>
      </p:pic>
      <p:pic>
        <p:nvPicPr>
          <p:cNvPr id="11" name="그림 개체 틀 10" descr="텍스트, 남자, 사람, 칠판이(가) 표시된 사진&#10;&#10;자동 생성된 설명">
            <a:extLst>
              <a:ext uri="{FF2B5EF4-FFF2-40B4-BE49-F238E27FC236}">
                <a16:creationId xmlns:a16="http://schemas.microsoft.com/office/drawing/2014/main" id="{A97A3A95-1EB5-435D-BB01-39393F119B5B}"/>
              </a:ext>
            </a:extLst>
          </p:cNvPr>
          <p:cNvPicPr>
            <a:picLocks noGrp="1" noChangeAspect="1"/>
          </p:cNvPicPr>
          <p:nvPr>
            <p:ph type="pic" sz="quarter" idx="33"/>
          </p:nvPr>
        </p:nvPicPr>
        <p:blipFill>
          <a:blip r:embed="rId4"/>
          <a:srcRect t="16667" b="16667"/>
          <a:stretch>
            <a:fillRect/>
          </a:stretch>
        </p:blipFill>
        <p:spPr/>
      </p:pic>
      <p:sp>
        <p:nvSpPr>
          <p:cNvPr id="5" name="직사각형 4">
            <a:extLst>
              <a:ext uri="{FF2B5EF4-FFF2-40B4-BE49-F238E27FC236}">
                <a16:creationId xmlns:a16="http://schemas.microsoft.com/office/drawing/2014/main" id="{DC4E540E-C57B-4340-8740-2236872339D0}"/>
              </a:ext>
            </a:extLst>
          </p:cNvPr>
          <p:cNvSpPr/>
          <p:nvPr/>
        </p:nvSpPr>
        <p:spPr>
          <a:xfrm>
            <a:off x="0"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6" name="TextBox 15">
            <a:extLst>
              <a:ext uri="{FF2B5EF4-FFF2-40B4-BE49-F238E27FC236}">
                <a16:creationId xmlns:a16="http://schemas.microsoft.com/office/drawing/2014/main" id="{EA17C823-055F-48AF-B9C8-BE44A73D81DD}"/>
              </a:ext>
            </a:extLst>
          </p:cNvPr>
          <p:cNvSpPr txBox="1"/>
          <p:nvPr/>
        </p:nvSpPr>
        <p:spPr>
          <a:xfrm>
            <a:off x="3125337" y="545403"/>
            <a:ext cx="6787488" cy="923330"/>
          </a:xfrm>
          <a:prstGeom prst="rect">
            <a:avLst/>
          </a:prstGeom>
          <a:noFill/>
          <a:ln>
            <a:noFill/>
          </a:ln>
        </p:spPr>
        <p:txBody>
          <a:bodyPr wrap="square" rtlCol="0">
            <a:spAutoFit/>
          </a:bodyPr>
          <a:lstStyle/>
          <a:p>
            <a:pPr algn="ctr"/>
            <a:r>
              <a:rPr kumimoji="1" lang="en-US" altLang="ko-KR" sz="5400" b="1" dirty="0">
                <a:latin typeface="+mj-lt"/>
              </a:rPr>
              <a:t>Types of lecture</a:t>
            </a:r>
            <a:endParaRPr kumimoji="1" lang="ko-KR" altLang="en-US" sz="5400" b="1" dirty="0">
              <a:latin typeface="+mj-lt"/>
            </a:endParaRPr>
          </a:p>
        </p:txBody>
      </p:sp>
      <p:grpSp>
        <p:nvGrpSpPr>
          <p:cNvPr id="21" name="그룹 20">
            <a:extLst>
              <a:ext uri="{FF2B5EF4-FFF2-40B4-BE49-F238E27FC236}">
                <a16:creationId xmlns:a16="http://schemas.microsoft.com/office/drawing/2014/main" id="{84540318-0460-46D7-B1AF-973A31C8A9A9}"/>
              </a:ext>
            </a:extLst>
          </p:cNvPr>
          <p:cNvGrpSpPr/>
          <p:nvPr/>
        </p:nvGrpSpPr>
        <p:grpSpPr>
          <a:xfrm>
            <a:off x="5356178" y="4924954"/>
            <a:ext cx="2325806" cy="1160818"/>
            <a:chOff x="5356178" y="4924954"/>
            <a:chExt cx="2325806" cy="1160818"/>
          </a:xfrm>
        </p:grpSpPr>
        <p:sp>
          <p:nvSpPr>
            <p:cNvPr id="17" name="TextBox 16">
              <a:extLst>
                <a:ext uri="{FF2B5EF4-FFF2-40B4-BE49-F238E27FC236}">
                  <a16:creationId xmlns:a16="http://schemas.microsoft.com/office/drawing/2014/main" id="{ED354361-6262-40CE-B82F-AD1CAADC30B0}"/>
                </a:ext>
              </a:extLst>
            </p:cNvPr>
            <p:cNvSpPr txBox="1"/>
            <p:nvPr/>
          </p:nvSpPr>
          <p:spPr>
            <a:xfrm>
              <a:off x="5356178" y="5254775"/>
              <a:ext cx="2325806" cy="830997"/>
            </a:xfrm>
            <a:prstGeom prst="rect">
              <a:avLst/>
            </a:prstGeom>
            <a:noFill/>
            <a:ln>
              <a:noFill/>
            </a:ln>
          </p:spPr>
          <p:txBody>
            <a:bodyPr wrap="square" rtlCol="0">
              <a:spAutoFit/>
            </a:bodyPr>
            <a:lstStyle/>
            <a:p>
              <a:pPr algn="ctr"/>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18" name="TextBox 17">
              <a:extLst>
                <a:ext uri="{FF2B5EF4-FFF2-40B4-BE49-F238E27FC236}">
                  <a16:creationId xmlns:a16="http://schemas.microsoft.com/office/drawing/2014/main" id="{2ED7F04F-952A-4BA6-8055-084B0C6EDC94}"/>
                </a:ext>
              </a:extLst>
            </p:cNvPr>
            <p:cNvSpPr txBox="1"/>
            <p:nvPr/>
          </p:nvSpPr>
          <p:spPr>
            <a:xfrm>
              <a:off x="5356178" y="4924954"/>
              <a:ext cx="2325806" cy="276999"/>
            </a:xfrm>
            <a:prstGeom prst="rect">
              <a:avLst/>
            </a:prstGeom>
            <a:noFill/>
            <a:ln>
              <a:noFill/>
            </a:ln>
          </p:spPr>
          <p:txBody>
            <a:bodyPr wrap="square" rtlCol="0">
              <a:spAutoFit/>
            </a:bodyPr>
            <a:lstStyle/>
            <a:p>
              <a:pPr algn="ctr"/>
              <a:r>
                <a:rPr kumimoji="1" lang="en-US" altLang="ko-KR" sz="1200" b="1" dirty="0"/>
                <a:t>Subtitle</a:t>
              </a:r>
              <a:endParaRPr kumimoji="1" lang="ko-KR" altLang="en-US" sz="1200" b="1" dirty="0"/>
            </a:p>
          </p:txBody>
        </p:sp>
      </p:grpSp>
      <p:grpSp>
        <p:nvGrpSpPr>
          <p:cNvPr id="22" name="그룹 21">
            <a:extLst>
              <a:ext uri="{FF2B5EF4-FFF2-40B4-BE49-F238E27FC236}">
                <a16:creationId xmlns:a16="http://schemas.microsoft.com/office/drawing/2014/main" id="{C8EF544D-145B-4438-A1F5-A33968A5ECED}"/>
              </a:ext>
            </a:extLst>
          </p:cNvPr>
          <p:cNvGrpSpPr/>
          <p:nvPr/>
        </p:nvGrpSpPr>
        <p:grpSpPr>
          <a:xfrm>
            <a:off x="8804512" y="4924954"/>
            <a:ext cx="2325806" cy="1160818"/>
            <a:chOff x="5356178" y="4924954"/>
            <a:chExt cx="2325806" cy="1160818"/>
          </a:xfrm>
        </p:grpSpPr>
        <p:sp>
          <p:nvSpPr>
            <p:cNvPr id="23" name="TextBox 22">
              <a:extLst>
                <a:ext uri="{FF2B5EF4-FFF2-40B4-BE49-F238E27FC236}">
                  <a16:creationId xmlns:a16="http://schemas.microsoft.com/office/drawing/2014/main" id="{20D6070D-C41A-467C-ABDE-E5D552856283}"/>
                </a:ext>
              </a:extLst>
            </p:cNvPr>
            <p:cNvSpPr txBox="1"/>
            <p:nvPr/>
          </p:nvSpPr>
          <p:spPr>
            <a:xfrm>
              <a:off x="5356178" y="5254775"/>
              <a:ext cx="2325806" cy="830997"/>
            </a:xfrm>
            <a:prstGeom prst="rect">
              <a:avLst/>
            </a:prstGeom>
            <a:noFill/>
            <a:ln>
              <a:noFill/>
            </a:ln>
          </p:spPr>
          <p:txBody>
            <a:bodyPr wrap="square" rtlCol="0">
              <a:spAutoFit/>
            </a:bodyPr>
            <a:lstStyle/>
            <a:p>
              <a:pPr algn="ctr"/>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24" name="TextBox 23">
              <a:extLst>
                <a:ext uri="{FF2B5EF4-FFF2-40B4-BE49-F238E27FC236}">
                  <a16:creationId xmlns:a16="http://schemas.microsoft.com/office/drawing/2014/main" id="{A42308A6-80D3-4D44-B8EF-38F2A8FFF4EB}"/>
                </a:ext>
              </a:extLst>
            </p:cNvPr>
            <p:cNvSpPr txBox="1"/>
            <p:nvPr/>
          </p:nvSpPr>
          <p:spPr>
            <a:xfrm>
              <a:off x="5356178" y="4924954"/>
              <a:ext cx="2325806" cy="276999"/>
            </a:xfrm>
            <a:prstGeom prst="rect">
              <a:avLst/>
            </a:prstGeom>
            <a:noFill/>
            <a:ln>
              <a:noFill/>
            </a:ln>
          </p:spPr>
          <p:txBody>
            <a:bodyPr wrap="square" rtlCol="0">
              <a:spAutoFit/>
            </a:bodyPr>
            <a:lstStyle/>
            <a:p>
              <a:pPr algn="ctr"/>
              <a:r>
                <a:rPr kumimoji="1" lang="en-US" altLang="ko-KR" sz="1200" b="1" dirty="0"/>
                <a:t>Subtitle</a:t>
              </a:r>
              <a:endParaRPr kumimoji="1" lang="ko-KR" altLang="en-US" sz="1200" b="1" dirty="0"/>
            </a:p>
          </p:txBody>
        </p:sp>
      </p:grpSp>
      <p:grpSp>
        <p:nvGrpSpPr>
          <p:cNvPr id="25" name="그룹 24">
            <a:extLst>
              <a:ext uri="{FF2B5EF4-FFF2-40B4-BE49-F238E27FC236}">
                <a16:creationId xmlns:a16="http://schemas.microsoft.com/office/drawing/2014/main" id="{3BC655B0-9A77-40F4-B0DC-7EB6CF0D5DB7}"/>
              </a:ext>
            </a:extLst>
          </p:cNvPr>
          <p:cNvGrpSpPr/>
          <p:nvPr/>
        </p:nvGrpSpPr>
        <p:grpSpPr>
          <a:xfrm>
            <a:off x="1907844" y="4924954"/>
            <a:ext cx="2325806" cy="1160818"/>
            <a:chOff x="5356178" y="4924954"/>
            <a:chExt cx="2325806" cy="1160818"/>
          </a:xfrm>
        </p:grpSpPr>
        <p:sp>
          <p:nvSpPr>
            <p:cNvPr id="26" name="TextBox 25">
              <a:extLst>
                <a:ext uri="{FF2B5EF4-FFF2-40B4-BE49-F238E27FC236}">
                  <a16:creationId xmlns:a16="http://schemas.microsoft.com/office/drawing/2014/main" id="{895BE89D-B1A3-471A-9085-583079CEDD13}"/>
                </a:ext>
              </a:extLst>
            </p:cNvPr>
            <p:cNvSpPr txBox="1"/>
            <p:nvPr/>
          </p:nvSpPr>
          <p:spPr>
            <a:xfrm>
              <a:off x="5356178" y="5254775"/>
              <a:ext cx="2325806" cy="830997"/>
            </a:xfrm>
            <a:prstGeom prst="rect">
              <a:avLst/>
            </a:prstGeom>
            <a:noFill/>
            <a:ln>
              <a:noFill/>
            </a:ln>
          </p:spPr>
          <p:txBody>
            <a:bodyPr wrap="square" rtlCol="0">
              <a:spAutoFit/>
            </a:bodyPr>
            <a:lstStyle/>
            <a:p>
              <a:pPr algn="ctr"/>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27" name="TextBox 26">
              <a:extLst>
                <a:ext uri="{FF2B5EF4-FFF2-40B4-BE49-F238E27FC236}">
                  <a16:creationId xmlns:a16="http://schemas.microsoft.com/office/drawing/2014/main" id="{62135E11-6B27-41FF-B818-AA109771FEE9}"/>
                </a:ext>
              </a:extLst>
            </p:cNvPr>
            <p:cNvSpPr txBox="1"/>
            <p:nvPr/>
          </p:nvSpPr>
          <p:spPr>
            <a:xfrm>
              <a:off x="5356178" y="4924954"/>
              <a:ext cx="2325806" cy="276999"/>
            </a:xfrm>
            <a:prstGeom prst="rect">
              <a:avLst/>
            </a:prstGeom>
            <a:noFill/>
            <a:ln>
              <a:noFill/>
            </a:ln>
          </p:spPr>
          <p:txBody>
            <a:bodyPr wrap="square" rtlCol="0">
              <a:spAutoFit/>
            </a:bodyPr>
            <a:lstStyle/>
            <a:p>
              <a:pPr algn="ctr"/>
              <a:r>
                <a:rPr kumimoji="1" lang="en-US" altLang="ko-KR" sz="1200" b="1" dirty="0"/>
                <a:t>Subtitle</a:t>
              </a:r>
              <a:endParaRPr kumimoji="1" lang="ko-KR" altLang="en-US" sz="1200" b="1" dirty="0"/>
            </a:p>
          </p:txBody>
        </p:sp>
      </p:grpSp>
      <p:sp>
        <p:nvSpPr>
          <p:cNvPr id="28" name="TextBox 27">
            <a:extLst>
              <a:ext uri="{FF2B5EF4-FFF2-40B4-BE49-F238E27FC236}">
                <a16:creationId xmlns:a16="http://schemas.microsoft.com/office/drawing/2014/main" id="{1F836EF1-0C1B-4BFC-AAD4-FB04EB05AE06}"/>
              </a:ext>
            </a:extLst>
          </p:cNvPr>
          <p:cNvSpPr txBox="1"/>
          <p:nvPr/>
        </p:nvSpPr>
        <p:spPr>
          <a:xfrm rot="16200000">
            <a:off x="-1088409"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29" name="TextBox 28">
            <a:extLst>
              <a:ext uri="{FF2B5EF4-FFF2-40B4-BE49-F238E27FC236}">
                <a16:creationId xmlns:a16="http://schemas.microsoft.com/office/drawing/2014/main" id="{A5791915-CCF9-4612-9F84-CA94CA3D3ED0}"/>
              </a:ext>
            </a:extLst>
          </p:cNvPr>
          <p:cNvSpPr txBox="1"/>
          <p:nvPr/>
        </p:nvSpPr>
        <p:spPr>
          <a:xfrm rot="16200000">
            <a:off x="-1099346"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7574158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직사각형 15">
            <a:extLst>
              <a:ext uri="{FF2B5EF4-FFF2-40B4-BE49-F238E27FC236}">
                <a16:creationId xmlns:a16="http://schemas.microsoft.com/office/drawing/2014/main" id="{22B4995D-B484-4208-B97F-859B6869F1C7}"/>
              </a:ext>
            </a:extLst>
          </p:cNvPr>
          <p:cNvSpPr/>
          <p:nvPr/>
        </p:nvSpPr>
        <p:spPr>
          <a:xfrm>
            <a:off x="866634" y="3429000"/>
            <a:ext cx="4763066" cy="3429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pic>
        <p:nvPicPr>
          <p:cNvPr id="6" name="그림 개체 틀 5" descr="사람, 실내, 사람들, 그룹이(가) 표시된 사진&#10;&#10;자동 생성된 설명">
            <a:extLst>
              <a:ext uri="{FF2B5EF4-FFF2-40B4-BE49-F238E27FC236}">
                <a16:creationId xmlns:a16="http://schemas.microsoft.com/office/drawing/2014/main" id="{DDA07A3D-FF67-4751-A0EA-940E794DE149}"/>
              </a:ext>
            </a:extLst>
          </p:cNvPr>
          <p:cNvPicPr>
            <a:picLocks noGrp="1" noChangeAspect="1"/>
          </p:cNvPicPr>
          <p:nvPr>
            <p:ph type="pic" sz="quarter" idx="28"/>
          </p:nvPr>
        </p:nvPicPr>
        <p:blipFill>
          <a:blip r:embed="rId2"/>
          <a:srcRect t="10797" b="10797"/>
          <a:stretch>
            <a:fillRect/>
          </a:stretch>
        </p:blipFill>
        <p:spPr/>
      </p:pic>
      <p:pic>
        <p:nvPicPr>
          <p:cNvPr id="8" name="그림 개체 틀 7" descr="실내, 벽, 천장, 회의실이(가) 표시된 사진&#10;&#10;자동 생성된 설명">
            <a:extLst>
              <a:ext uri="{FF2B5EF4-FFF2-40B4-BE49-F238E27FC236}">
                <a16:creationId xmlns:a16="http://schemas.microsoft.com/office/drawing/2014/main" id="{12546AE3-44C1-48C4-AE67-CAD7DBF5B679}"/>
              </a:ext>
            </a:extLst>
          </p:cNvPr>
          <p:cNvPicPr>
            <a:picLocks noGrp="1" noChangeAspect="1"/>
          </p:cNvPicPr>
          <p:nvPr>
            <p:ph type="pic" sz="quarter" idx="32"/>
          </p:nvPr>
        </p:nvPicPr>
        <p:blipFill>
          <a:blip r:embed="rId3"/>
          <a:srcRect l="3722" r="3722"/>
          <a:stretch>
            <a:fillRect/>
          </a:stretch>
        </p:blipFill>
        <p:spPr/>
      </p:pic>
      <p:sp>
        <p:nvSpPr>
          <p:cNvPr id="4" name="직사각형 3">
            <a:extLst>
              <a:ext uri="{FF2B5EF4-FFF2-40B4-BE49-F238E27FC236}">
                <a16:creationId xmlns:a16="http://schemas.microsoft.com/office/drawing/2014/main" id="{DA2C65E7-665E-4769-9E23-912591E5EC76}"/>
              </a:ext>
            </a:extLst>
          </p:cNvPr>
          <p:cNvSpPr/>
          <p:nvPr/>
        </p:nvSpPr>
        <p:spPr>
          <a:xfrm>
            <a:off x="1"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9" name="TextBox 8">
            <a:extLst>
              <a:ext uri="{FF2B5EF4-FFF2-40B4-BE49-F238E27FC236}">
                <a16:creationId xmlns:a16="http://schemas.microsoft.com/office/drawing/2014/main" id="{756850D8-371D-442C-B441-23F0E6228A2F}"/>
              </a:ext>
            </a:extLst>
          </p:cNvPr>
          <p:cNvSpPr txBox="1"/>
          <p:nvPr/>
        </p:nvSpPr>
        <p:spPr>
          <a:xfrm>
            <a:off x="6496335" y="725437"/>
            <a:ext cx="3593912" cy="923330"/>
          </a:xfrm>
          <a:prstGeom prst="rect">
            <a:avLst/>
          </a:prstGeom>
          <a:noFill/>
          <a:ln>
            <a:noFill/>
          </a:ln>
        </p:spPr>
        <p:txBody>
          <a:bodyPr wrap="square" rtlCol="0">
            <a:spAutoFit/>
          </a:bodyPr>
          <a:lstStyle/>
          <a:p>
            <a:r>
              <a:rPr kumimoji="1" lang="en-US" altLang="ko-KR" sz="5400" b="1" dirty="0">
                <a:latin typeface="+mj-lt"/>
              </a:rPr>
              <a:t>Point 01</a:t>
            </a:r>
            <a:endParaRPr kumimoji="1" lang="ko-KR" altLang="en-US" sz="5400" b="1" dirty="0">
              <a:latin typeface="+mj-lt"/>
            </a:endParaRPr>
          </a:p>
        </p:txBody>
      </p:sp>
      <p:sp>
        <p:nvSpPr>
          <p:cNvPr id="10" name="TextBox 9">
            <a:extLst>
              <a:ext uri="{FF2B5EF4-FFF2-40B4-BE49-F238E27FC236}">
                <a16:creationId xmlns:a16="http://schemas.microsoft.com/office/drawing/2014/main" id="{35D139B5-D4BB-4825-82E0-CBC2A1A0BB3A}"/>
              </a:ext>
            </a:extLst>
          </p:cNvPr>
          <p:cNvSpPr txBox="1"/>
          <p:nvPr/>
        </p:nvSpPr>
        <p:spPr>
          <a:xfrm>
            <a:off x="6500697" y="1822990"/>
            <a:ext cx="4669996" cy="1015663"/>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conetur</a:t>
            </a:r>
            <a:r>
              <a:rPr kumimoji="1" lang="en-US" altLang="ko-KR" sz="1200" dirty="0"/>
              <a:t> pro. </a:t>
            </a:r>
            <a:endParaRPr kumimoji="1" lang="ko-KR" altLang="en-US" sz="1200" dirty="0"/>
          </a:p>
        </p:txBody>
      </p:sp>
      <p:sp>
        <p:nvSpPr>
          <p:cNvPr id="12" name="TextBox 11">
            <a:extLst>
              <a:ext uri="{FF2B5EF4-FFF2-40B4-BE49-F238E27FC236}">
                <a16:creationId xmlns:a16="http://schemas.microsoft.com/office/drawing/2014/main" id="{AA417FF1-11D0-4433-AD7D-8E16ACE634F0}"/>
              </a:ext>
            </a:extLst>
          </p:cNvPr>
          <p:cNvSpPr txBox="1"/>
          <p:nvPr/>
        </p:nvSpPr>
        <p:spPr>
          <a:xfrm>
            <a:off x="1558120" y="3988918"/>
            <a:ext cx="3593912" cy="923330"/>
          </a:xfrm>
          <a:prstGeom prst="rect">
            <a:avLst/>
          </a:prstGeom>
          <a:noFill/>
          <a:ln>
            <a:noFill/>
          </a:ln>
        </p:spPr>
        <p:txBody>
          <a:bodyPr wrap="square" rtlCol="0">
            <a:spAutoFit/>
          </a:bodyPr>
          <a:lstStyle/>
          <a:p>
            <a:r>
              <a:rPr kumimoji="1" lang="en-US" altLang="ko-KR" sz="5400" b="1" dirty="0">
                <a:solidFill>
                  <a:schemeClr val="bg1"/>
                </a:solidFill>
                <a:latin typeface="+mj-lt"/>
              </a:rPr>
              <a:t>Point 02</a:t>
            </a:r>
            <a:endParaRPr kumimoji="1" lang="ko-KR" altLang="en-US" sz="5400" b="1" dirty="0">
              <a:solidFill>
                <a:schemeClr val="bg1"/>
              </a:solidFill>
              <a:latin typeface="+mj-lt"/>
            </a:endParaRPr>
          </a:p>
        </p:txBody>
      </p:sp>
      <p:sp>
        <p:nvSpPr>
          <p:cNvPr id="13" name="TextBox 12">
            <a:extLst>
              <a:ext uri="{FF2B5EF4-FFF2-40B4-BE49-F238E27FC236}">
                <a16:creationId xmlns:a16="http://schemas.microsoft.com/office/drawing/2014/main" id="{84D3EE6C-9DF7-446F-88B5-3B9A719A0DD2}"/>
              </a:ext>
            </a:extLst>
          </p:cNvPr>
          <p:cNvSpPr txBox="1"/>
          <p:nvPr/>
        </p:nvSpPr>
        <p:spPr>
          <a:xfrm>
            <a:off x="1562482" y="5086471"/>
            <a:ext cx="3316593" cy="1200329"/>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has </a:t>
            </a:r>
            <a:r>
              <a:rPr kumimoji="1" lang="en-US" altLang="ko-KR" sz="1200" dirty="0" err="1">
                <a:solidFill>
                  <a:schemeClr val="bg1"/>
                </a:solidFill>
              </a:rPr>
              <a:t>ei</a:t>
            </a:r>
            <a:r>
              <a:rPr kumimoji="1" lang="en-US" altLang="ko-KR" sz="1200" dirty="0">
                <a:solidFill>
                  <a:schemeClr val="bg1"/>
                </a:solidFill>
              </a:rPr>
              <a:t>, </a:t>
            </a:r>
            <a:r>
              <a:rPr kumimoji="1" lang="en-US" altLang="ko-KR" sz="1200" dirty="0" err="1">
                <a:solidFill>
                  <a:schemeClr val="bg1"/>
                </a:solidFill>
              </a:rPr>
              <a:t>legere</a:t>
            </a:r>
            <a:r>
              <a:rPr kumimoji="1" lang="en-US" altLang="ko-KR" sz="1200" dirty="0">
                <a:solidFill>
                  <a:schemeClr val="bg1"/>
                </a:solidFill>
              </a:rPr>
              <a:t> </a:t>
            </a:r>
            <a:r>
              <a:rPr kumimoji="1" lang="en-US" altLang="ko-KR" sz="1200" dirty="0" err="1">
                <a:solidFill>
                  <a:schemeClr val="bg1"/>
                </a:solidFill>
              </a:rPr>
              <a:t>electram</a:t>
            </a:r>
            <a:r>
              <a:rPr kumimoji="1" lang="en-US" altLang="ko-KR" sz="1200" dirty="0">
                <a:solidFill>
                  <a:schemeClr val="bg1"/>
                </a:solidFill>
              </a:rPr>
              <a:t> </a:t>
            </a:r>
            <a:r>
              <a:rPr kumimoji="1" lang="en-US" altLang="ko-KR" sz="1200" dirty="0" err="1">
                <a:solidFill>
                  <a:schemeClr val="bg1"/>
                </a:solidFill>
              </a:rPr>
              <a:t>definitiones</a:t>
            </a:r>
            <a:r>
              <a:rPr kumimoji="1" lang="en-US" altLang="ko-KR" sz="1200" dirty="0">
                <a:solidFill>
                  <a:schemeClr val="bg1"/>
                </a:solidFill>
              </a:rPr>
              <a:t> in </a:t>
            </a:r>
            <a:r>
              <a:rPr kumimoji="1" lang="en-US" altLang="ko-KR" sz="1200" dirty="0" err="1">
                <a:solidFill>
                  <a:schemeClr val="bg1"/>
                </a:solidFill>
              </a:rPr>
              <a:t>nec</a:t>
            </a:r>
            <a:r>
              <a:rPr kumimoji="1" lang="en-US" altLang="ko-KR" sz="1200" dirty="0">
                <a:solidFill>
                  <a:schemeClr val="bg1"/>
                </a:solidFill>
              </a:rPr>
              <a:t>. </a:t>
            </a:r>
            <a:r>
              <a:rPr kumimoji="1" lang="en-US" altLang="ko-KR" sz="1200" dirty="0" err="1">
                <a:solidFill>
                  <a:schemeClr val="bg1"/>
                </a:solidFill>
              </a:rPr>
              <a:t>Eum</a:t>
            </a:r>
            <a:r>
              <a:rPr kumimoji="1" lang="en-US" altLang="ko-KR" sz="1200" dirty="0">
                <a:solidFill>
                  <a:schemeClr val="bg1"/>
                </a:solidFill>
              </a:rPr>
              <a:t> libris </a:t>
            </a:r>
            <a:r>
              <a:rPr kumimoji="1" lang="en-US" altLang="ko-KR" sz="1200" dirty="0" err="1">
                <a:solidFill>
                  <a:schemeClr val="bg1"/>
                </a:solidFill>
              </a:rPr>
              <a:t>ocurreret</a:t>
            </a:r>
            <a:r>
              <a:rPr kumimoji="1" lang="en-US" altLang="ko-KR" sz="1200" dirty="0">
                <a:solidFill>
                  <a:schemeClr val="bg1"/>
                </a:solidFill>
              </a:rPr>
              <a:t> </a:t>
            </a:r>
            <a:r>
              <a:rPr kumimoji="1" lang="en-US" altLang="ko-KR" sz="1200" dirty="0" err="1">
                <a:solidFill>
                  <a:schemeClr val="bg1"/>
                </a:solidFill>
              </a:rPr>
              <a:t>te</a:t>
            </a:r>
            <a:r>
              <a:rPr kumimoji="1" lang="en-US" altLang="ko-KR" sz="1200" dirty="0">
                <a:solidFill>
                  <a:schemeClr val="bg1"/>
                </a:solidFill>
              </a:rPr>
              <a:t>, et </a:t>
            </a:r>
            <a:r>
              <a:rPr kumimoji="1" lang="en-US" altLang="ko-KR" sz="1200" dirty="0" err="1">
                <a:solidFill>
                  <a:schemeClr val="bg1"/>
                </a:solidFill>
              </a:rPr>
              <a:t>veri</a:t>
            </a:r>
            <a:r>
              <a:rPr kumimoji="1" lang="en-US" altLang="ko-KR" sz="1200" dirty="0">
                <a:solidFill>
                  <a:schemeClr val="bg1"/>
                </a:solidFill>
              </a:rPr>
              <a:t> </a:t>
            </a:r>
            <a:r>
              <a:rPr kumimoji="1" lang="en-US" altLang="ko-KR" sz="1200" dirty="0" err="1">
                <a:solidFill>
                  <a:schemeClr val="bg1"/>
                </a:solidFill>
              </a:rPr>
              <a:t>quaeque</a:t>
            </a:r>
            <a:r>
              <a:rPr kumimoji="1" lang="en-US" altLang="ko-KR" sz="1200" dirty="0">
                <a:solidFill>
                  <a:schemeClr val="bg1"/>
                </a:solidFill>
              </a:rPr>
              <a:t> </a:t>
            </a:r>
            <a:r>
              <a:rPr kumimoji="1" lang="en-US" altLang="ko-KR" sz="1200" dirty="0" err="1">
                <a:solidFill>
                  <a:schemeClr val="bg1"/>
                </a:solidFill>
              </a:rPr>
              <a:t>accusamus</a:t>
            </a:r>
            <a:r>
              <a:rPr kumimoji="1" lang="en-US" altLang="ko-KR" sz="1200" dirty="0">
                <a:solidFill>
                  <a:schemeClr val="bg1"/>
                </a:solidFill>
              </a:rPr>
              <a:t> vis. Has </a:t>
            </a:r>
            <a:r>
              <a:rPr kumimoji="1" lang="en-US" altLang="ko-KR" sz="1200" dirty="0" err="1">
                <a:solidFill>
                  <a:schemeClr val="bg1"/>
                </a:solidFill>
              </a:rPr>
              <a:t>persius</a:t>
            </a:r>
            <a:r>
              <a:rPr kumimoji="1" lang="en-US" altLang="ko-KR" sz="1200" dirty="0">
                <a:solidFill>
                  <a:schemeClr val="bg1"/>
                </a:solidFill>
              </a:rPr>
              <a:t> </a:t>
            </a:r>
            <a:r>
              <a:rPr kumimoji="1" lang="en-US" altLang="ko-KR" sz="1200" dirty="0" err="1">
                <a:solidFill>
                  <a:schemeClr val="bg1"/>
                </a:solidFill>
              </a:rPr>
              <a:t>numquam</a:t>
            </a:r>
            <a:r>
              <a:rPr kumimoji="1" lang="en-US" altLang="ko-KR" sz="1200" dirty="0">
                <a:solidFill>
                  <a:schemeClr val="bg1"/>
                </a:solidFill>
              </a:rPr>
              <a:t> </a:t>
            </a:r>
            <a:r>
              <a:rPr kumimoji="1" lang="en-US" altLang="ko-KR" sz="1200" dirty="0" err="1">
                <a:solidFill>
                  <a:schemeClr val="bg1"/>
                </a:solidFill>
              </a:rPr>
              <a:t>reprehendunt</a:t>
            </a:r>
            <a:r>
              <a:rPr kumimoji="1" lang="en-US" altLang="ko-KR" sz="1200" dirty="0">
                <a:solidFill>
                  <a:schemeClr val="bg1"/>
                </a:solidFill>
              </a:rPr>
              <a:t> at, </a:t>
            </a:r>
            <a:r>
              <a:rPr kumimoji="1" lang="en-US" altLang="ko-KR" sz="1200" dirty="0" err="1">
                <a:solidFill>
                  <a:schemeClr val="bg1"/>
                </a:solidFill>
              </a:rPr>
              <a:t>quis</a:t>
            </a:r>
            <a:r>
              <a:rPr kumimoji="1" lang="en-US" altLang="ko-KR" sz="1200" dirty="0">
                <a:solidFill>
                  <a:schemeClr val="bg1"/>
                </a:solidFill>
              </a:rPr>
              <a:t> </a:t>
            </a:r>
            <a:r>
              <a:rPr kumimoji="1" lang="en-US" altLang="ko-KR" sz="1200" dirty="0" err="1">
                <a:solidFill>
                  <a:schemeClr val="bg1"/>
                </a:solidFill>
              </a:rPr>
              <a:t>suscipit</a:t>
            </a:r>
            <a:r>
              <a:rPr kumimoji="1" lang="en-US" altLang="ko-KR" sz="1200" dirty="0">
                <a:solidFill>
                  <a:schemeClr val="bg1"/>
                </a:solidFill>
              </a:rPr>
              <a:t> </a:t>
            </a:r>
            <a:r>
              <a:rPr kumimoji="1" lang="en-US" altLang="ko-KR" sz="1200" dirty="0" err="1">
                <a:solidFill>
                  <a:schemeClr val="bg1"/>
                </a:solidFill>
              </a:rPr>
              <a:t>elaboraret</a:t>
            </a:r>
            <a:r>
              <a:rPr kumimoji="1" lang="en-US" altLang="ko-KR" sz="1200" dirty="0">
                <a:solidFill>
                  <a:schemeClr val="bg1"/>
                </a:solidFill>
              </a:rPr>
              <a:t> ex his. Eu ad </a:t>
            </a:r>
            <a:r>
              <a:rPr kumimoji="1" lang="en-US" altLang="ko-KR" sz="1200" dirty="0" err="1">
                <a:solidFill>
                  <a:schemeClr val="bg1"/>
                </a:solidFill>
              </a:rPr>
              <a:t>augue</a:t>
            </a:r>
            <a:r>
              <a:rPr kumimoji="1" lang="en-US" altLang="ko-KR" sz="1200" dirty="0">
                <a:solidFill>
                  <a:schemeClr val="bg1"/>
                </a:solidFill>
              </a:rPr>
              <a:t> </a:t>
            </a:r>
            <a:r>
              <a:rPr kumimoji="1" lang="en-US" altLang="ko-KR" sz="1200" dirty="0" err="1">
                <a:solidFill>
                  <a:schemeClr val="bg1"/>
                </a:solidFill>
              </a:rPr>
              <a:t>conetur</a:t>
            </a:r>
            <a:r>
              <a:rPr kumimoji="1" lang="en-US" altLang="ko-KR" sz="1200" dirty="0">
                <a:solidFill>
                  <a:schemeClr val="bg1"/>
                </a:solidFill>
              </a:rPr>
              <a:t> pro. </a:t>
            </a:r>
            <a:endParaRPr kumimoji="1" lang="ko-KR" altLang="en-US" sz="1200" dirty="0">
              <a:solidFill>
                <a:schemeClr val="bg1"/>
              </a:solidFill>
            </a:endParaRPr>
          </a:p>
        </p:txBody>
      </p:sp>
      <p:sp>
        <p:nvSpPr>
          <p:cNvPr id="14" name="TextBox 13">
            <a:extLst>
              <a:ext uri="{FF2B5EF4-FFF2-40B4-BE49-F238E27FC236}">
                <a16:creationId xmlns:a16="http://schemas.microsoft.com/office/drawing/2014/main" id="{FDED7FDD-31E8-4624-9F69-6BEB9A00E378}"/>
              </a:ext>
            </a:extLst>
          </p:cNvPr>
          <p:cNvSpPr txBox="1"/>
          <p:nvPr/>
        </p:nvSpPr>
        <p:spPr>
          <a:xfrm rot="16200000">
            <a:off x="-1088409"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5" name="TextBox 14">
            <a:extLst>
              <a:ext uri="{FF2B5EF4-FFF2-40B4-BE49-F238E27FC236}">
                <a16:creationId xmlns:a16="http://schemas.microsoft.com/office/drawing/2014/main" id="{66754931-79E7-4FE3-AE7E-36FE357B1220}"/>
              </a:ext>
            </a:extLst>
          </p:cNvPr>
          <p:cNvSpPr txBox="1"/>
          <p:nvPr/>
        </p:nvSpPr>
        <p:spPr>
          <a:xfrm rot="16200000">
            <a:off x="-1099346"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86888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5" name="그림 개체 틀 4" descr="사람, 실내이(가) 표시된 사진&#10;&#10;자동 생성된 설명">
            <a:extLst>
              <a:ext uri="{FF2B5EF4-FFF2-40B4-BE49-F238E27FC236}">
                <a16:creationId xmlns:a16="http://schemas.microsoft.com/office/drawing/2014/main" id="{859ABB54-E1E3-4E00-9BCE-BBB0DDC47582}"/>
              </a:ext>
            </a:extLst>
          </p:cNvPr>
          <p:cNvPicPr>
            <a:picLocks noGrp="1" noChangeAspect="1"/>
          </p:cNvPicPr>
          <p:nvPr>
            <p:ph type="pic" sz="quarter" idx="28"/>
          </p:nvPr>
        </p:nvPicPr>
        <p:blipFill>
          <a:blip r:embed="rId2"/>
          <a:srcRect t="7635" b="7635"/>
          <a:stretch>
            <a:fillRect/>
          </a:stretch>
        </p:blipFill>
        <p:spPr/>
      </p:pic>
      <p:sp>
        <p:nvSpPr>
          <p:cNvPr id="3" name="직사각형 2">
            <a:extLst>
              <a:ext uri="{FF2B5EF4-FFF2-40B4-BE49-F238E27FC236}">
                <a16:creationId xmlns:a16="http://schemas.microsoft.com/office/drawing/2014/main" id="{500D500D-4652-4375-8B2B-0F6152D999F3}"/>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6" name="TextBox 5">
            <a:extLst>
              <a:ext uri="{FF2B5EF4-FFF2-40B4-BE49-F238E27FC236}">
                <a16:creationId xmlns:a16="http://schemas.microsoft.com/office/drawing/2014/main" id="{D2237220-9A38-4517-8111-C435A476E517}"/>
              </a:ext>
            </a:extLst>
          </p:cNvPr>
          <p:cNvSpPr txBox="1"/>
          <p:nvPr/>
        </p:nvSpPr>
        <p:spPr>
          <a:xfrm>
            <a:off x="888577" y="2121434"/>
            <a:ext cx="4492387" cy="1754326"/>
          </a:xfrm>
          <a:prstGeom prst="rect">
            <a:avLst/>
          </a:prstGeom>
          <a:noFill/>
          <a:ln>
            <a:noFill/>
          </a:ln>
        </p:spPr>
        <p:txBody>
          <a:bodyPr wrap="square" rtlCol="0">
            <a:spAutoFit/>
          </a:bodyPr>
          <a:lstStyle/>
          <a:p>
            <a:r>
              <a:rPr kumimoji="1" lang="en-US" altLang="ko-KR" sz="5400" b="1" dirty="0">
                <a:solidFill>
                  <a:schemeClr val="bg1"/>
                </a:solidFill>
                <a:latin typeface="+mj-lt"/>
              </a:rPr>
              <a:t>Importance of lecture</a:t>
            </a:r>
            <a:endParaRPr kumimoji="1" lang="ko-KR" altLang="en-US" sz="5400" b="1" dirty="0">
              <a:solidFill>
                <a:schemeClr val="bg1"/>
              </a:solidFill>
              <a:latin typeface="+mj-lt"/>
            </a:endParaRPr>
          </a:p>
        </p:txBody>
      </p:sp>
      <p:sp>
        <p:nvSpPr>
          <p:cNvPr id="7" name="TextBox 6">
            <a:extLst>
              <a:ext uri="{FF2B5EF4-FFF2-40B4-BE49-F238E27FC236}">
                <a16:creationId xmlns:a16="http://schemas.microsoft.com/office/drawing/2014/main" id="{E107C5E5-44B6-46BE-92AE-B1B7371F2309}"/>
              </a:ext>
            </a:extLst>
          </p:cNvPr>
          <p:cNvSpPr txBox="1"/>
          <p:nvPr/>
        </p:nvSpPr>
        <p:spPr>
          <a:xfrm>
            <a:off x="909382" y="4343630"/>
            <a:ext cx="4005283" cy="1569660"/>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has </a:t>
            </a:r>
            <a:r>
              <a:rPr kumimoji="1" lang="en-US" altLang="ko-KR" sz="1200" dirty="0" err="1">
                <a:solidFill>
                  <a:schemeClr val="bg1"/>
                </a:solidFill>
              </a:rPr>
              <a:t>ei</a:t>
            </a:r>
            <a:r>
              <a:rPr kumimoji="1" lang="en-US" altLang="ko-KR" sz="1200" dirty="0">
                <a:solidFill>
                  <a:schemeClr val="bg1"/>
                </a:solidFill>
              </a:rPr>
              <a:t>, </a:t>
            </a:r>
            <a:r>
              <a:rPr kumimoji="1" lang="en-US" altLang="ko-KR" sz="1200" dirty="0" err="1">
                <a:solidFill>
                  <a:schemeClr val="bg1"/>
                </a:solidFill>
              </a:rPr>
              <a:t>legere</a:t>
            </a:r>
            <a:r>
              <a:rPr kumimoji="1" lang="en-US" altLang="ko-KR" sz="1200" dirty="0">
                <a:solidFill>
                  <a:schemeClr val="bg1"/>
                </a:solidFill>
              </a:rPr>
              <a:t> </a:t>
            </a:r>
            <a:r>
              <a:rPr kumimoji="1" lang="en-US" altLang="ko-KR" sz="1200" dirty="0" err="1">
                <a:solidFill>
                  <a:schemeClr val="bg1"/>
                </a:solidFill>
              </a:rPr>
              <a:t>electram</a:t>
            </a:r>
            <a:r>
              <a:rPr kumimoji="1" lang="en-US" altLang="ko-KR" sz="1200" dirty="0">
                <a:solidFill>
                  <a:schemeClr val="bg1"/>
                </a:solidFill>
              </a:rPr>
              <a:t> </a:t>
            </a:r>
            <a:r>
              <a:rPr kumimoji="1" lang="en-US" altLang="ko-KR" sz="1200" dirty="0" err="1">
                <a:solidFill>
                  <a:schemeClr val="bg1"/>
                </a:solidFill>
              </a:rPr>
              <a:t>definitiones</a:t>
            </a:r>
            <a:r>
              <a:rPr kumimoji="1" lang="en-US" altLang="ko-KR" sz="1200" dirty="0">
                <a:solidFill>
                  <a:schemeClr val="bg1"/>
                </a:solidFill>
              </a:rPr>
              <a:t> in </a:t>
            </a:r>
            <a:r>
              <a:rPr kumimoji="1" lang="en-US" altLang="ko-KR" sz="1200" dirty="0" err="1">
                <a:solidFill>
                  <a:schemeClr val="bg1"/>
                </a:solidFill>
              </a:rPr>
              <a:t>nec</a:t>
            </a:r>
            <a:r>
              <a:rPr kumimoji="1" lang="en-US" altLang="ko-KR" sz="1200" dirty="0">
                <a:solidFill>
                  <a:schemeClr val="bg1"/>
                </a:solidFill>
              </a:rPr>
              <a:t>. </a:t>
            </a:r>
            <a:r>
              <a:rPr kumimoji="1" lang="en-US" altLang="ko-KR" sz="1200" dirty="0" err="1">
                <a:solidFill>
                  <a:schemeClr val="bg1"/>
                </a:solidFill>
              </a:rPr>
              <a:t>Eum</a:t>
            </a:r>
            <a:r>
              <a:rPr kumimoji="1" lang="en-US" altLang="ko-KR" sz="1200" dirty="0">
                <a:solidFill>
                  <a:schemeClr val="bg1"/>
                </a:solidFill>
              </a:rPr>
              <a:t> libris </a:t>
            </a:r>
            <a:r>
              <a:rPr kumimoji="1" lang="en-US" altLang="ko-KR" sz="1200" dirty="0" err="1">
                <a:solidFill>
                  <a:schemeClr val="bg1"/>
                </a:solidFill>
              </a:rPr>
              <a:t>ocurreret</a:t>
            </a:r>
            <a:r>
              <a:rPr kumimoji="1" lang="en-US" altLang="ko-KR" sz="1200" dirty="0">
                <a:solidFill>
                  <a:schemeClr val="bg1"/>
                </a:solidFill>
              </a:rPr>
              <a:t> </a:t>
            </a:r>
            <a:r>
              <a:rPr kumimoji="1" lang="en-US" altLang="ko-KR" sz="1200" dirty="0" err="1">
                <a:solidFill>
                  <a:schemeClr val="bg1"/>
                </a:solidFill>
              </a:rPr>
              <a:t>te</a:t>
            </a:r>
            <a:r>
              <a:rPr kumimoji="1" lang="en-US" altLang="ko-KR" sz="1200" dirty="0">
                <a:solidFill>
                  <a:schemeClr val="bg1"/>
                </a:solidFill>
              </a:rPr>
              <a:t>, et </a:t>
            </a:r>
            <a:r>
              <a:rPr kumimoji="1" lang="en-US" altLang="ko-KR" sz="1200" dirty="0" err="1">
                <a:solidFill>
                  <a:schemeClr val="bg1"/>
                </a:solidFill>
              </a:rPr>
              <a:t>veri</a:t>
            </a:r>
            <a:r>
              <a:rPr kumimoji="1" lang="en-US" altLang="ko-KR" sz="1200" dirty="0">
                <a:solidFill>
                  <a:schemeClr val="bg1"/>
                </a:solidFill>
              </a:rPr>
              <a:t> </a:t>
            </a:r>
            <a:r>
              <a:rPr kumimoji="1" lang="en-US" altLang="ko-KR" sz="1200" dirty="0" err="1">
                <a:solidFill>
                  <a:schemeClr val="bg1"/>
                </a:solidFill>
              </a:rPr>
              <a:t>quaeque</a:t>
            </a:r>
            <a:r>
              <a:rPr kumimoji="1" lang="en-US" altLang="ko-KR" sz="1200" dirty="0">
                <a:solidFill>
                  <a:schemeClr val="bg1"/>
                </a:solidFill>
              </a:rPr>
              <a:t> </a:t>
            </a:r>
            <a:r>
              <a:rPr kumimoji="1" lang="en-US" altLang="ko-KR" sz="1200" dirty="0" err="1">
                <a:solidFill>
                  <a:schemeClr val="bg1"/>
                </a:solidFill>
              </a:rPr>
              <a:t>accusamus</a:t>
            </a:r>
            <a:r>
              <a:rPr kumimoji="1" lang="en-US" altLang="ko-KR" sz="1200" dirty="0">
                <a:solidFill>
                  <a:schemeClr val="bg1"/>
                </a:solidFill>
              </a:rPr>
              <a:t> vis. Has </a:t>
            </a:r>
            <a:r>
              <a:rPr kumimoji="1" lang="en-US" altLang="ko-KR" sz="1200" dirty="0" err="1">
                <a:solidFill>
                  <a:schemeClr val="bg1"/>
                </a:solidFill>
              </a:rPr>
              <a:t>persius</a:t>
            </a:r>
            <a:r>
              <a:rPr kumimoji="1" lang="en-US" altLang="ko-KR" sz="1200" dirty="0">
                <a:solidFill>
                  <a:schemeClr val="bg1"/>
                </a:solidFill>
              </a:rPr>
              <a:t> </a:t>
            </a:r>
            <a:r>
              <a:rPr kumimoji="1" lang="en-US" altLang="ko-KR" sz="1200" dirty="0" err="1">
                <a:solidFill>
                  <a:schemeClr val="bg1"/>
                </a:solidFill>
              </a:rPr>
              <a:t>numquam</a:t>
            </a:r>
            <a:r>
              <a:rPr kumimoji="1" lang="en-US" altLang="ko-KR" sz="1200" dirty="0">
                <a:solidFill>
                  <a:schemeClr val="bg1"/>
                </a:solidFill>
              </a:rPr>
              <a:t> </a:t>
            </a:r>
            <a:r>
              <a:rPr kumimoji="1" lang="en-US" altLang="ko-KR" sz="1200" dirty="0" err="1">
                <a:solidFill>
                  <a:schemeClr val="bg1"/>
                </a:solidFill>
              </a:rPr>
              <a:t>reprehendunt</a:t>
            </a:r>
            <a:r>
              <a:rPr kumimoji="1" lang="en-US" altLang="ko-KR" sz="1200" dirty="0">
                <a:solidFill>
                  <a:schemeClr val="bg1"/>
                </a:solidFill>
              </a:rPr>
              <a:t> at, </a:t>
            </a:r>
            <a:r>
              <a:rPr kumimoji="1" lang="en-US" altLang="ko-KR" sz="1200" dirty="0" err="1">
                <a:solidFill>
                  <a:schemeClr val="bg1"/>
                </a:solidFill>
              </a:rPr>
              <a:t>quis</a:t>
            </a:r>
            <a:r>
              <a:rPr kumimoji="1" lang="en-US" altLang="ko-KR" sz="1200" dirty="0">
                <a:solidFill>
                  <a:schemeClr val="bg1"/>
                </a:solidFill>
              </a:rPr>
              <a:t> </a:t>
            </a:r>
            <a:r>
              <a:rPr kumimoji="1" lang="en-US" altLang="ko-KR" sz="1200" dirty="0" err="1">
                <a:solidFill>
                  <a:schemeClr val="bg1"/>
                </a:solidFill>
              </a:rPr>
              <a:t>suscipit</a:t>
            </a:r>
            <a:r>
              <a:rPr kumimoji="1" lang="en-US" altLang="ko-KR" sz="1200" dirty="0">
                <a:solidFill>
                  <a:schemeClr val="bg1"/>
                </a:solidFill>
              </a:rPr>
              <a:t> </a:t>
            </a:r>
            <a:r>
              <a:rPr kumimoji="1" lang="en-US" altLang="ko-KR" sz="1200" dirty="0" err="1">
                <a:solidFill>
                  <a:schemeClr val="bg1"/>
                </a:solidFill>
              </a:rPr>
              <a:t>elaboraret</a:t>
            </a:r>
            <a:r>
              <a:rPr kumimoji="1" lang="en-US" altLang="ko-KR" sz="1200" dirty="0">
                <a:solidFill>
                  <a:schemeClr val="bg1"/>
                </a:solidFill>
              </a:rPr>
              <a:t> ex his. Eu </a:t>
            </a:r>
            <a:r>
              <a:rPr kumimoji="1" lang="en-US" altLang="ko-KR" sz="1200" dirty="0" err="1">
                <a:solidFill>
                  <a:schemeClr val="bg1"/>
                </a:solidFill>
              </a:rPr>
              <a:t>mel</a:t>
            </a:r>
            <a:r>
              <a:rPr kumimoji="1" lang="en-US" altLang="ko-KR" sz="1200" dirty="0">
                <a:solidFill>
                  <a:schemeClr val="bg1"/>
                </a:solidFill>
              </a:rPr>
              <a:t> modo </a:t>
            </a:r>
            <a:r>
              <a:rPr kumimoji="1" lang="en-US" altLang="ko-KR" sz="1200" dirty="0" err="1">
                <a:solidFill>
                  <a:schemeClr val="bg1"/>
                </a:solidFill>
              </a:rPr>
              <a:t>sonet</a:t>
            </a:r>
            <a:r>
              <a:rPr kumimoji="1" lang="en-US" altLang="ko-KR" sz="1200" dirty="0">
                <a:solidFill>
                  <a:schemeClr val="bg1"/>
                </a:solidFill>
              </a:rPr>
              <a:t> </a:t>
            </a:r>
            <a:r>
              <a:rPr kumimoji="1" lang="en-US" altLang="ko-KR" sz="1200" dirty="0" err="1">
                <a:solidFill>
                  <a:schemeClr val="bg1"/>
                </a:solidFill>
              </a:rPr>
              <a:t>omittantur</a:t>
            </a:r>
            <a:r>
              <a:rPr kumimoji="1" lang="en-US" altLang="ko-KR" sz="1200" dirty="0">
                <a:solidFill>
                  <a:schemeClr val="bg1"/>
                </a:solidFill>
              </a:rPr>
              <a:t>, ad </a:t>
            </a:r>
            <a:r>
              <a:rPr kumimoji="1" lang="en-US" altLang="ko-KR" sz="1200" dirty="0" err="1">
                <a:solidFill>
                  <a:schemeClr val="bg1"/>
                </a:solidFill>
              </a:rPr>
              <a:t>augue</a:t>
            </a:r>
            <a:r>
              <a:rPr kumimoji="1" lang="en-US" altLang="ko-KR" sz="1200" dirty="0">
                <a:solidFill>
                  <a:schemeClr val="bg1"/>
                </a:solidFill>
              </a:rPr>
              <a:t> </a:t>
            </a:r>
            <a:r>
              <a:rPr kumimoji="1" lang="en-US" altLang="ko-KR" sz="1200" dirty="0" err="1">
                <a:solidFill>
                  <a:schemeClr val="bg1"/>
                </a:solidFill>
              </a:rPr>
              <a:t>molestie</a:t>
            </a:r>
            <a:r>
              <a:rPr kumimoji="1" lang="en-US" altLang="ko-KR" sz="1200" dirty="0">
                <a:solidFill>
                  <a:schemeClr val="bg1"/>
                </a:solidFill>
              </a:rPr>
              <a:t> </a:t>
            </a:r>
            <a:r>
              <a:rPr kumimoji="1" lang="en-US" altLang="ko-KR" sz="1200" dirty="0" err="1">
                <a:solidFill>
                  <a:schemeClr val="bg1"/>
                </a:solidFill>
              </a:rPr>
              <a:t>consetetur</a:t>
            </a:r>
            <a:r>
              <a:rPr kumimoji="1" lang="en-US" altLang="ko-KR" sz="1200" dirty="0">
                <a:solidFill>
                  <a:schemeClr val="bg1"/>
                </a:solidFill>
              </a:rPr>
              <a:t> pro. Ne </a:t>
            </a:r>
            <a:r>
              <a:rPr kumimoji="1" lang="en-US" altLang="ko-KR" sz="1200" dirty="0" err="1">
                <a:solidFill>
                  <a:schemeClr val="bg1"/>
                </a:solidFill>
              </a:rPr>
              <a:t>eam</a:t>
            </a:r>
            <a:r>
              <a:rPr kumimoji="1" lang="en-US" altLang="ko-KR" sz="1200" dirty="0">
                <a:solidFill>
                  <a:schemeClr val="bg1"/>
                </a:solidFill>
              </a:rPr>
              <a:t> utroque </a:t>
            </a:r>
            <a:r>
              <a:rPr kumimoji="1" lang="en-US" altLang="ko-KR" sz="1200" dirty="0" err="1">
                <a:solidFill>
                  <a:schemeClr val="bg1"/>
                </a:solidFill>
              </a:rPr>
              <a:t>erroribus</a:t>
            </a:r>
            <a:r>
              <a:rPr kumimoji="1" lang="en-US" altLang="ko-KR" sz="1200" dirty="0">
                <a:solidFill>
                  <a:schemeClr val="bg1"/>
                </a:solidFill>
              </a:rPr>
              <a:t>, </a:t>
            </a:r>
            <a:r>
              <a:rPr kumimoji="1" lang="en-US" altLang="ko-KR" sz="1200" dirty="0" err="1">
                <a:solidFill>
                  <a:schemeClr val="bg1"/>
                </a:solidFill>
              </a:rPr>
              <a:t>ut</a:t>
            </a:r>
            <a:r>
              <a:rPr kumimoji="1" lang="en-US" altLang="ko-KR" sz="1200" dirty="0">
                <a:solidFill>
                  <a:schemeClr val="bg1"/>
                </a:solidFill>
              </a:rPr>
              <a:t> </a:t>
            </a:r>
            <a:r>
              <a:rPr kumimoji="1" lang="en-US" altLang="ko-KR" sz="1200" dirty="0" err="1">
                <a:solidFill>
                  <a:schemeClr val="bg1"/>
                </a:solidFill>
              </a:rPr>
              <a:t>tation</a:t>
            </a:r>
            <a:r>
              <a:rPr kumimoji="1" lang="en-US" altLang="ko-KR" sz="1200" dirty="0">
                <a:solidFill>
                  <a:schemeClr val="bg1"/>
                </a:solidFill>
              </a:rPr>
              <a:t> </a:t>
            </a:r>
            <a:r>
              <a:rPr kumimoji="1" lang="en-US" altLang="ko-KR" sz="1200" dirty="0" err="1">
                <a:solidFill>
                  <a:schemeClr val="bg1"/>
                </a:solidFill>
              </a:rPr>
              <a:t>salutandi</a:t>
            </a:r>
            <a:r>
              <a:rPr kumimoji="1" lang="en-US" altLang="ko-KR" sz="1200" dirty="0">
                <a:solidFill>
                  <a:schemeClr val="bg1"/>
                </a:solidFill>
              </a:rPr>
              <a:t> </a:t>
            </a:r>
            <a:r>
              <a:rPr kumimoji="1" lang="en-US" altLang="ko-KR" sz="1200" dirty="0" err="1">
                <a:solidFill>
                  <a:schemeClr val="bg1"/>
                </a:solidFill>
              </a:rPr>
              <a:t>forensibus</a:t>
            </a:r>
            <a:r>
              <a:rPr kumimoji="1" lang="en-US" altLang="ko-KR" sz="1200" dirty="0">
                <a:solidFill>
                  <a:schemeClr val="bg1"/>
                </a:solidFill>
              </a:rPr>
              <a:t> his, </a:t>
            </a:r>
            <a:r>
              <a:rPr kumimoji="1" lang="en-US" altLang="ko-KR" sz="1200" dirty="0" err="1">
                <a:solidFill>
                  <a:schemeClr val="bg1"/>
                </a:solidFill>
              </a:rPr>
              <a:t>ornatus</a:t>
            </a:r>
            <a:r>
              <a:rPr kumimoji="1" lang="en-US" altLang="ko-KR" sz="1200" dirty="0">
                <a:solidFill>
                  <a:schemeClr val="bg1"/>
                </a:solidFill>
              </a:rPr>
              <a:t> </a:t>
            </a:r>
            <a:r>
              <a:rPr kumimoji="1" lang="en-US" altLang="ko-KR" sz="1200" dirty="0" err="1">
                <a:solidFill>
                  <a:schemeClr val="bg1"/>
                </a:solidFill>
              </a:rPr>
              <a:t>laboramus</a:t>
            </a:r>
            <a:r>
              <a:rPr kumimoji="1" lang="en-US" altLang="ko-KR" sz="1200" dirty="0">
                <a:solidFill>
                  <a:schemeClr val="bg1"/>
                </a:solidFill>
              </a:rPr>
              <a:t> vis at. Ad </a:t>
            </a:r>
            <a:r>
              <a:rPr kumimoji="1" lang="en-US" altLang="ko-KR" sz="1200" dirty="0" err="1">
                <a:solidFill>
                  <a:schemeClr val="bg1"/>
                </a:solidFill>
              </a:rPr>
              <a:t>ius</a:t>
            </a:r>
            <a:r>
              <a:rPr kumimoji="1" lang="en-US" altLang="ko-KR" sz="1200" dirty="0">
                <a:solidFill>
                  <a:schemeClr val="bg1"/>
                </a:solidFill>
              </a:rPr>
              <a:t> </a:t>
            </a:r>
            <a:r>
              <a:rPr kumimoji="1" lang="en-US" altLang="ko-KR" sz="1200" dirty="0" err="1">
                <a:solidFill>
                  <a:schemeClr val="bg1"/>
                </a:solidFill>
              </a:rPr>
              <a:t>menandri</a:t>
            </a:r>
            <a:r>
              <a:rPr kumimoji="1" lang="en-US" altLang="ko-KR" sz="1200" dirty="0">
                <a:solidFill>
                  <a:schemeClr val="bg1"/>
                </a:solidFill>
              </a:rPr>
              <a:t> </a:t>
            </a:r>
            <a:r>
              <a:rPr kumimoji="1" lang="en-US" altLang="ko-KR" sz="1200" dirty="0" err="1">
                <a:solidFill>
                  <a:schemeClr val="bg1"/>
                </a:solidFill>
              </a:rPr>
              <a:t>adolescens</a:t>
            </a:r>
            <a:r>
              <a:rPr kumimoji="1" lang="en-US" altLang="ko-KR" sz="1200" dirty="0">
                <a:solidFill>
                  <a:schemeClr val="bg1"/>
                </a:solidFill>
              </a:rPr>
              <a:t>, </a:t>
            </a:r>
            <a:r>
              <a:rPr kumimoji="1" lang="en-US" altLang="ko-KR" sz="1200" dirty="0" err="1">
                <a:solidFill>
                  <a:schemeClr val="bg1"/>
                </a:solidFill>
              </a:rPr>
              <a:t>vix</a:t>
            </a:r>
            <a:r>
              <a:rPr kumimoji="1" lang="en-US" altLang="ko-KR" sz="1200" dirty="0">
                <a:solidFill>
                  <a:schemeClr val="bg1"/>
                </a:solidFill>
              </a:rPr>
              <a:t> </a:t>
            </a:r>
            <a:r>
              <a:rPr kumimoji="1" lang="en-US" altLang="ko-KR" sz="1200" dirty="0" err="1">
                <a:solidFill>
                  <a:schemeClr val="bg1"/>
                </a:solidFill>
              </a:rPr>
              <a:t>graece</a:t>
            </a:r>
            <a:r>
              <a:rPr kumimoji="1" lang="en-US" altLang="ko-KR" sz="1200" dirty="0">
                <a:solidFill>
                  <a:schemeClr val="bg1"/>
                </a:solidFill>
              </a:rPr>
              <a:t> </a:t>
            </a:r>
            <a:r>
              <a:rPr kumimoji="1" lang="en-US" altLang="ko-KR" sz="1200" dirty="0" err="1">
                <a:solidFill>
                  <a:schemeClr val="bg1"/>
                </a:solidFill>
              </a:rPr>
              <a:t>iuvaret</a:t>
            </a:r>
            <a:r>
              <a:rPr kumimoji="1" lang="en-US" altLang="ko-KR" sz="1200" dirty="0">
                <a:solidFill>
                  <a:schemeClr val="bg1"/>
                </a:solidFill>
              </a:rPr>
              <a:t> </a:t>
            </a:r>
            <a:r>
              <a:rPr kumimoji="1" lang="en-US" altLang="ko-KR" sz="1200" dirty="0" err="1">
                <a:solidFill>
                  <a:schemeClr val="bg1"/>
                </a:solidFill>
              </a:rPr>
              <a:t>pertinacia</a:t>
            </a:r>
            <a:r>
              <a:rPr kumimoji="1" lang="en-US" altLang="ko-KR" sz="1200" dirty="0">
                <a:solidFill>
                  <a:schemeClr val="bg1"/>
                </a:solidFill>
              </a:rPr>
              <a:t> at.</a:t>
            </a:r>
            <a:endParaRPr kumimoji="1" lang="ko-KR" altLang="en-US" sz="1200" dirty="0">
              <a:solidFill>
                <a:schemeClr val="bg1"/>
              </a:solidFill>
            </a:endParaRPr>
          </a:p>
        </p:txBody>
      </p:sp>
      <p:sp>
        <p:nvSpPr>
          <p:cNvPr id="10" name="TextBox 9">
            <a:extLst>
              <a:ext uri="{FF2B5EF4-FFF2-40B4-BE49-F238E27FC236}">
                <a16:creationId xmlns:a16="http://schemas.microsoft.com/office/drawing/2014/main" id="{0BF3FE8C-6C3E-48AE-B58B-444054B45187}"/>
              </a:ext>
            </a:extLst>
          </p:cNvPr>
          <p:cNvSpPr txBox="1"/>
          <p:nvPr/>
        </p:nvSpPr>
        <p:spPr>
          <a:xfrm>
            <a:off x="909382" y="1653564"/>
            <a:ext cx="3368460" cy="400110"/>
          </a:xfrm>
          <a:prstGeom prst="rect">
            <a:avLst/>
          </a:prstGeom>
          <a:noFill/>
          <a:ln>
            <a:noFill/>
          </a:ln>
        </p:spPr>
        <p:txBody>
          <a:bodyPr wrap="square" rtlCol="0">
            <a:spAutoFit/>
          </a:bodyPr>
          <a:lstStyle/>
          <a:p>
            <a:r>
              <a:rPr kumimoji="1" lang="en-US" altLang="ko-KR" sz="2000" dirty="0">
                <a:solidFill>
                  <a:schemeClr val="accent1"/>
                </a:solidFill>
                <a:latin typeface="+mj-lt"/>
              </a:rPr>
              <a:t>All about lecture</a:t>
            </a:r>
            <a:endParaRPr kumimoji="1" lang="ko-KR" altLang="en-US" sz="2000" dirty="0">
              <a:solidFill>
                <a:schemeClr val="accent1"/>
              </a:solidFill>
              <a:latin typeface="+mj-lt"/>
            </a:endParaRPr>
          </a:p>
        </p:txBody>
      </p:sp>
      <p:sp>
        <p:nvSpPr>
          <p:cNvPr id="14" name="TextBox 13">
            <a:extLst>
              <a:ext uri="{FF2B5EF4-FFF2-40B4-BE49-F238E27FC236}">
                <a16:creationId xmlns:a16="http://schemas.microsoft.com/office/drawing/2014/main" id="{0337213C-951F-40D3-AD45-62E9FCC637E5}"/>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5" name="TextBox 14">
            <a:extLst>
              <a:ext uri="{FF2B5EF4-FFF2-40B4-BE49-F238E27FC236}">
                <a16:creationId xmlns:a16="http://schemas.microsoft.com/office/drawing/2014/main" id="{5A4AE50F-B4DE-4CDD-81C6-821461D52CB1}"/>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19621249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그림 개체 틀 6" descr="텍스트, 사람, 실내이(가) 표시된 사진&#10;&#10;자동 생성된 설명">
            <a:extLst>
              <a:ext uri="{FF2B5EF4-FFF2-40B4-BE49-F238E27FC236}">
                <a16:creationId xmlns:a16="http://schemas.microsoft.com/office/drawing/2014/main" id="{7FDF7C86-09EB-4666-AD26-4ADC1FA1E062}"/>
              </a:ext>
            </a:extLst>
          </p:cNvPr>
          <p:cNvPicPr>
            <a:picLocks noGrp="1" noChangeAspect="1"/>
          </p:cNvPicPr>
          <p:nvPr>
            <p:ph type="pic" sz="quarter" idx="32"/>
          </p:nvPr>
        </p:nvPicPr>
        <p:blipFill>
          <a:blip r:embed="rId2"/>
          <a:srcRect t="27283" b="27283"/>
          <a:stretch>
            <a:fillRect/>
          </a:stretch>
        </p:blipFill>
        <p:spPr/>
      </p:pic>
      <p:sp>
        <p:nvSpPr>
          <p:cNvPr id="3" name="직사각형 2">
            <a:extLst>
              <a:ext uri="{FF2B5EF4-FFF2-40B4-BE49-F238E27FC236}">
                <a16:creationId xmlns:a16="http://schemas.microsoft.com/office/drawing/2014/main" id="{6D6D52C8-E404-452A-BED5-C4CBE7280C4A}"/>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8" name="TextBox 7">
            <a:extLst>
              <a:ext uri="{FF2B5EF4-FFF2-40B4-BE49-F238E27FC236}">
                <a16:creationId xmlns:a16="http://schemas.microsoft.com/office/drawing/2014/main" id="{DEC5C215-5706-4BC9-A7F8-A73F1A4BC286}"/>
              </a:ext>
            </a:extLst>
          </p:cNvPr>
          <p:cNvSpPr txBox="1"/>
          <p:nvPr/>
        </p:nvSpPr>
        <p:spPr>
          <a:xfrm>
            <a:off x="1067556" y="4109751"/>
            <a:ext cx="3593912" cy="1754326"/>
          </a:xfrm>
          <a:prstGeom prst="rect">
            <a:avLst/>
          </a:prstGeom>
          <a:noFill/>
          <a:ln>
            <a:noFill/>
          </a:ln>
        </p:spPr>
        <p:txBody>
          <a:bodyPr wrap="square" rtlCol="0">
            <a:spAutoFit/>
          </a:bodyPr>
          <a:lstStyle/>
          <a:p>
            <a:r>
              <a:rPr kumimoji="1" lang="en-US" altLang="ko-KR" sz="5400" b="1" dirty="0">
                <a:latin typeface="+mj-lt"/>
              </a:rPr>
              <a:t>Lecture</a:t>
            </a:r>
          </a:p>
          <a:p>
            <a:r>
              <a:rPr kumimoji="1" lang="en-US" altLang="ko-KR" sz="5400" b="1" dirty="0">
                <a:latin typeface="+mj-lt"/>
              </a:rPr>
              <a:t>method</a:t>
            </a:r>
            <a:endParaRPr kumimoji="1" lang="ko-KR" altLang="en-US" sz="5400" b="1" dirty="0">
              <a:latin typeface="+mj-lt"/>
            </a:endParaRPr>
          </a:p>
        </p:txBody>
      </p:sp>
      <p:sp>
        <p:nvSpPr>
          <p:cNvPr id="9" name="TextBox 8">
            <a:extLst>
              <a:ext uri="{FF2B5EF4-FFF2-40B4-BE49-F238E27FC236}">
                <a16:creationId xmlns:a16="http://schemas.microsoft.com/office/drawing/2014/main" id="{C0C2C03A-82DC-4515-926E-860B1334C8DA}"/>
              </a:ext>
            </a:extLst>
          </p:cNvPr>
          <p:cNvSpPr txBox="1"/>
          <p:nvPr/>
        </p:nvSpPr>
        <p:spPr>
          <a:xfrm>
            <a:off x="4774065" y="4191959"/>
            <a:ext cx="5512938" cy="1938992"/>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conetur</a:t>
            </a:r>
            <a:r>
              <a:rPr kumimoji="1" lang="en-US" altLang="ko-KR" sz="1200" dirty="0"/>
              <a:t> pro. Ne </a:t>
            </a:r>
            <a:r>
              <a:rPr kumimoji="1" lang="en-US" altLang="ko-KR" sz="1200" dirty="0" err="1"/>
              <a:t>eam</a:t>
            </a:r>
            <a:r>
              <a:rPr kumimoji="1" lang="en-US" altLang="ko-KR" sz="1200" dirty="0"/>
              <a:t> utroque </a:t>
            </a:r>
            <a:r>
              <a:rPr kumimoji="1" lang="en-US" altLang="ko-KR" sz="1200" dirty="0" err="1"/>
              <a:t>ebus</a:t>
            </a:r>
            <a:r>
              <a:rPr kumimoji="1" lang="en-US" altLang="ko-KR" sz="1200" dirty="0"/>
              <a:t>, </a:t>
            </a:r>
            <a:r>
              <a:rPr kumimoji="1" lang="en-US" altLang="ko-KR" sz="1200" dirty="0" err="1"/>
              <a:t>ut</a:t>
            </a:r>
            <a:r>
              <a:rPr kumimoji="1" lang="en-US" altLang="ko-KR" sz="1200" dirty="0"/>
              <a:t> </a:t>
            </a:r>
            <a:r>
              <a:rPr kumimoji="1" lang="en-US" altLang="ko-KR" sz="1200" dirty="0" err="1"/>
              <a:t>tationtandi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Ad </a:t>
            </a:r>
            <a:r>
              <a:rPr kumimoji="1" lang="en-US" altLang="ko-KR" sz="1200" dirty="0" err="1"/>
              <a:t>ius</a:t>
            </a:r>
            <a:r>
              <a:rPr kumimoji="1" lang="en-US" altLang="ko-KR" sz="1200" dirty="0"/>
              <a:t> </a:t>
            </a:r>
            <a:r>
              <a:rPr kumimoji="1" lang="en-US" altLang="ko-KR" sz="1200" dirty="0" err="1"/>
              <a:t>menandri</a:t>
            </a:r>
            <a:r>
              <a:rPr kumimoji="1" lang="en-US" altLang="ko-KR" sz="1200" dirty="0"/>
              <a:t> </a:t>
            </a:r>
            <a:r>
              <a:rPr kumimoji="1" lang="en-US" altLang="ko-KR" sz="1200" dirty="0" err="1"/>
              <a:t>adolescens</a:t>
            </a:r>
            <a:r>
              <a:rPr kumimoji="1" lang="en-US" altLang="ko-KR" sz="1200" dirty="0"/>
              <a:t>, </a:t>
            </a:r>
            <a:r>
              <a:rPr kumimoji="1" lang="en-US" altLang="ko-KR" sz="1200" dirty="0" err="1"/>
              <a:t>vix</a:t>
            </a:r>
            <a:r>
              <a:rPr kumimoji="1" lang="en-US" altLang="ko-KR" sz="1200" dirty="0"/>
              <a:t> </a:t>
            </a:r>
            <a:r>
              <a:rPr kumimoji="1" lang="en-US" altLang="ko-KR" sz="1200" dirty="0" err="1"/>
              <a:t>graece</a:t>
            </a:r>
            <a:r>
              <a:rPr kumimoji="1" lang="en-US" altLang="ko-KR" sz="1200" dirty="0"/>
              <a:t>. 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a:t>
            </a:r>
            <a:r>
              <a:rPr kumimoji="1" lang="en-US" altLang="ko-KR" sz="1200" dirty="0" err="1"/>
              <a:t>nostm</a:t>
            </a:r>
            <a:r>
              <a:rPr kumimoji="1" lang="en-US" altLang="ko-KR" sz="1200" dirty="0"/>
              <a:t>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conetur</a:t>
            </a:r>
            <a:r>
              <a:rPr kumimoji="1" lang="en-US" altLang="ko-KR" sz="1200" dirty="0"/>
              <a:t> pro. Ne </a:t>
            </a:r>
            <a:r>
              <a:rPr kumimoji="1" lang="en-US" altLang="ko-KR" sz="1200" dirty="0" err="1"/>
              <a:t>eam</a:t>
            </a:r>
            <a:r>
              <a:rPr kumimoji="1" lang="en-US" altLang="ko-KR" sz="1200" dirty="0"/>
              <a:t> </a:t>
            </a:r>
            <a:r>
              <a:rPr kumimoji="1" lang="en-US" altLang="ko-KR" sz="1200" dirty="0" err="1"/>
              <a:t>utrue</a:t>
            </a:r>
            <a:r>
              <a:rPr kumimoji="1" lang="en-US" altLang="ko-KR" sz="1200" dirty="0"/>
              <a:t>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t>
            </a:r>
            <a:endParaRPr kumimoji="1" lang="ko-KR" altLang="en-US" sz="1200" dirty="0"/>
          </a:p>
        </p:txBody>
      </p:sp>
      <p:sp>
        <p:nvSpPr>
          <p:cNvPr id="10" name="TextBox 9">
            <a:extLst>
              <a:ext uri="{FF2B5EF4-FFF2-40B4-BE49-F238E27FC236}">
                <a16:creationId xmlns:a16="http://schemas.microsoft.com/office/drawing/2014/main" id="{382CE455-A64C-41B7-94F7-EA9EF8EB1BF8}"/>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1" name="TextBox 10">
            <a:extLst>
              <a:ext uri="{FF2B5EF4-FFF2-40B4-BE49-F238E27FC236}">
                <a16:creationId xmlns:a16="http://schemas.microsoft.com/office/drawing/2014/main" id="{EBE71B6E-D46B-4700-BFE3-7A1B16B25C9C}"/>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26287388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개체 틀 4" descr="실내, 사람, 천장, 방이(가) 표시된 사진&#10;&#10;자동 생성된 설명">
            <a:extLst>
              <a:ext uri="{FF2B5EF4-FFF2-40B4-BE49-F238E27FC236}">
                <a16:creationId xmlns:a16="http://schemas.microsoft.com/office/drawing/2014/main" id="{3B5C83DF-4B36-4920-A148-63F3F4A713AF}"/>
              </a:ext>
            </a:extLst>
          </p:cNvPr>
          <p:cNvPicPr>
            <a:picLocks noGrp="1" noChangeAspect="1"/>
          </p:cNvPicPr>
          <p:nvPr>
            <p:ph type="pic" sz="quarter" idx="28"/>
          </p:nvPr>
        </p:nvPicPr>
        <p:blipFill>
          <a:blip r:embed="rId2">
            <a:duotone>
              <a:prstClr val="black"/>
              <a:schemeClr val="accent1">
                <a:tint val="45000"/>
                <a:satMod val="400000"/>
              </a:schemeClr>
            </a:duotone>
          </a:blip>
          <a:srcRect t="13130" b="13130"/>
          <a:stretch>
            <a:fillRect/>
          </a:stretch>
        </p:blipFill>
        <p:spPr/>
      </p:pic>
      <p:sp>
        <p:nvSpPr>
          <p:cNvPr id="3" name="직사각형 2">
            <a:extLst>
              <a:ext uri="{FF2B5EF4-FFF2-40B4-BE49-F238E27FC236}">
                <a16:creationId xmlns:a16="http://schemas.microsoft.com/office/drawing/2014/main" id="{423D4209-78C9-4DAC-9382-3E34F1E142B5}"/>
              </a:ext>
            </a:extLst>
          </p:cNvPr>
          <p:cNvSpPr/>
          <p:nvPr/>
        </p:nvSpPr>
        <p:spPr>
          <a:xfrm>
            <a:off x="1" y="5991366"/>
            <a:ext cx="12192000" cy="8666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6" name="TextBox 5">
            <a:extLst>
              <a:ext uri="{FF2B5EF4-FFF2-40B4-BE49-F238E27FC236}">
                <a16:creationId xmlns:a16="http://schemas.microsoft.com/office/drawing/2014/main" id="{A9868CB7-2D8B-4B9A-BECE-E8AB2E6BB12A}"/>
              </a:ext>
            </a:extLst>
          </p:cNvPr>
          <p:cNvSpPr txBox="1"/>
          <p:nvPr/>
        </p:nvSpPr>
        <p:spPr>
          <a:xfrm>
            <a:off x="2612410" y="1957168"/>
            <a:ext cx="6967180" cy="1200329"/>
          </a:xfrm>
          <a:prstGeom prst="rect">
            <a:avLst/>
          </a:prstGeom>
          <a:noFill/>
          <a:ln>
            <a:noFill/>
          </a:ln>
        </p:spPr>
        <p:txBody>
          <a:bodyPr wrap="square" rtlCol="0">
            <a:spAutoFit/>
          </a:bodyPr>
          <a:lstStyle/>
          <a:p>
            <a:pPr algn="ctr"/>
            <a:r>
              <a:rPr kumimoji="1" lang="en-US" altLang="ko-KR" sz="7200" b="1" dirty="0">
                <a:solidFill>
                  <a:schemeClr val="bg1"/>
                </a:solidFill>
                <a:latin typeface="+mj-lt"/>
              </a:rPr>
              <a:t>Lecturer job</a:t>
            </a:r>
            <a:endParaRPr kumimoji="1" lang="ko-KR" altLang="en-US" sz="7200" b="1" dirty="0">
              <a:solidFill>
                <a:schemeClr val="bg1"/>
              </a:solidFill>
              <a:latin typeface="+mj-lt"/>
            </a:endParaRPr>
          </a:p>
        </p:txBody>
      </p:sp>
      <p:sp>
        <p:nvSpPr>
          <p:cNvPr id="7" name="TextBox 6">
            <a:extLst>
              <a:ext uri="{FF2B5EF4-FFF2-40B4-BE49-F238E27FC236}">
                <a16:creationId xmlns:a16="http://schemas.microsoft.com/office/drawing/2014/main" id="{0DB851BF-A9FC-45B6-B03B-3A51E5D5A5B0}"/>
              </a:ext>
            </a:extLst>
          </p:cNvPr>
          <p:cNvSpPr txBox="1"/>
          <p:nvPr/>
        </p:nvSpPr>
        <p:spPr>
          <a:xfrm>
            <a:off x="451955" y="6270794"/>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8" name="TextBox 7">
            <a:extLst>
              <a:ext uri="{FF2B5EF4-FFF2-40B4-BE49-F238E27FC236}">
                <a16:creationId xmlns:a16="http://schemas.microsoft.com/office/drawing/2014/main" id="{7A7AD9A7-C69D-4D07-8B40-5E0FEECC90C9}"/>
              </a:ext>
            </a:extLst>
          </p:cNvPr>
          <p:cNvSpPr txBox="1"/>
          <p:nvPr/>
        </p:nvSpPr>
        <p:spPr>
          <a:xfrm>
            <a:off x="8696596" y="6270793"/>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
        <p:nvSpPr>
          <p:cNvPr id="9" name="직사각형 8">
            <a:extLst>
              <a:ext uri="{FF2B5EF4-FFF2-40B4-BE49-F238E27FC236}">
                <a16:creationId xmlns:a16="http://schemas.microsoft.com/office/drawing/2014/main" id="{781181A1-56BD-4BD5-BF99-D8B01A46B7C3}"/>
              </a:ext>
            </a:extLst>
          </p:cNvPr>
          <p:cNvSpPr/>
          <p:nvPr/>
        </p:nvSpPr>
        <p:spPr>
          <a:xfrm>
            <a:off x="4572568" y="3429000"/>
            <a:ext cx="3046864" cy="6755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ko-KR" sz="2000" dirty="0">
                <a:solidFill>
                  <a:schemeClr val="tx1"/>
                </a:solidFill>
              </a:rPr>
              <a:t>ENTER</a:t>
            </a:r>
            <a:endParaRPr kumimoji="1" lang="ko-KR" altLang="en-US" sz="2000" dirty="0">
              <a:solidFill>
                <a:schemeClr val="tx1"/>
              </a:solidFill>
            </a:endParaRPr>
          </a:p>
        </p:txBody>
      </p:sp>
    </p:spTree>
    <p:extLst>
      <p:ext uri="{BB962C8B-B14F-4D97-AF65-F5344CB8AC3E}">
        <p14:creationId xmlns:p14="http://schemas.microsoft.com/office/powerpoint/2010/main" val="2771449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5" name="그림 개체 틀 4">
            <a:extLst>
              <a:ext uri="{FF2B5EF4-FFF2-40B4-BE49-F238E27FC236}">
                <a16:creationId xmlns:a16="http://schemas.microsoft.com/office/drawing/2014/main" id="{21207AD5-CBDD-48D8-957D-8C9FF6F40B35}"/>
              </a:ext>
            </a:extLst>
          </p:cNvPr>
          <p:cNvPicPr>
            <a:picLocks noGrp="1" noChangeAspect="1"/>
          </p:cNvPicPr>
          <p:nvPr>
            <p:ph type="pic" sz="quarter" idx="31"/>
          </p:nvPr>
        </p:nvPicPr>
        <p:blipFill>
          <a:blip r:embed="rId3"/>
          <a:srcRect l="12541" r="12541"/>
          <a:stretch>
            <a:fillRect/>
          </a:stretch>
        </p:blipFill>
        <p:spPr/>
      </p:pic>
      <p:sp>
        <p:nvSpPr>
          <p:cNvPr id="3" name="직사각형 2">
            <a:extLst>
              <a:ext uri="{FF2B5EF4-FFF2-40B4-BE49-F238E27FC236}">
                <a16:creationId xmlns:a16="http://schemas.microsoft.com/office/drawing/2014/main" id="{E6373AA1-3789-491B-8242-A951F722D570}"/>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6" name="직사각형 5">
            <a:extLst>
              <a:ext uri="{FF2B5EF4-FFF2-40B4-BE49-F238E27FC236}">
                <a16:creationId xmlns:a16="http://schemas.microsoft.com/office/drawing/2014/main" id="{4D12477B-7A9F-417B-B0D1-75B255C61F61}"/>
              </a:ext>
            </a:extLst>
          </p:cNvPr>
          <p:cNvSpPr/>
          <p:nvPr/>
        </p:nvSpPr>
        <p:spPr>
          <a:xfrm>
            <a:off x="800669" y="5521005"/>
            <a:ext cx="1903862" cy="6755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ko-KR" dirty="0"/>
              <a:t>More info.</a:t>
            </a:r>
            <a:endParaRPr kumimoji="1" lang="ko-KR" altLang="en-US" dirty="0"/>
          </a:p>
        </p:txBody>
      </p:sp>
      <p:sp>
        <p:nvSpPr>
          <p:cNvPr id="7" name="TextBox 6">
            <a:extLst>
              <a:ext uri="{FF2B5EF4-FFF2-40B4-BE49-F238E27FC236}">
                <a16:creationId xmlns:a16="http://schemas.microsoft.com/office/drawing/2014/main" id="{E795FE3B-A41A-4A69-B9F1-557173B8854B}"/>
              </a:ext>
            </a:extLst>
          </p:cNvPr>
          <p:cNvSpPr txBox="1"/>
          <p:nvPr/>
        </p:nvSpPr>
        <p:spPr>
          <a:xfrm>
            <a:off x="7567684" y="2169993"/>
            <a:ext cx="3593912" cy="923330"/>
          </a:xfrm>
          <a:prstGeom prst="rect">
            <a:avLst/>
          </a:prstGeom>
          <a:noFill/>
          <a:ln>
            <a:noFill/>
          </a:ln>
        </p:spPr>
        <p:txBody>
          <a:bodyPr wrap="square" rtlCol="0">
            <a:spAutoFit/>
          </a:bodyPr>
          <a:lstStyle/>
          <a:p>
            <a:r>
              <a:rPr kumimoji="1" lang="en-US" altLang="ko-KR" sz="5400" dirty="0">
                <a:solidFill>
                  <a:schemeClr val="bg1"/>
                </a:solidFill>
                <a:latin typeface="+mj-lt"/>
              </a:rPr>
              <a:t>seminar</a:t>
            </a:r>
            <a:endParaRPr kumimoji="1" lang="ko-KR" altLang="en-US" sz="5400" dirty="0">
              <a:solidFill>
                <a:schemeClr val="bg1"/>
              </a:solidFill>
              <a:latin typeface="+mj-lt"/>
            </a:endParaRPr>
          </a:p>
        </p:txBody>
      </p:sp>
      <p:sp>
        <p:nvSpPr>
          <p:cNvPr id="8" name="TextBox 7">
            <a:extLst>
              <a:ext uri="{FF2B5EF4-FFF2-40B4-BE49-F238E27FC236}">
                <a16:creationId xmlns:a16="http://schemas.microsoft.com/office/drawing/2014/main" id="{CCF001F9-2306-474B-9F50-DFB94EBDC869}"/>
              </a:ext>
            </a:extLst>
          </p:cNvPr>
          <p:cNvSpPr txBox="1"/>
          <p:nvPr/>
        </p:nvSpPr>
        <p:spPr>
          <a:xfrm>
            <a:off x="7749658" y="3966948"/>
            <a:ext cx="3018426" cy="1938992"/>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has </a:t>
            </a:r>
            <a:r>
              <a:rPr kumimoji="1" lang="en-US" altLang="ko-KR" sz="1200" dirty="0" err="1">
                <a:solidFill>
                  <a:schemeClr val="bg1"/>
                </a:solidFill>
              </a:rPr>
              <a:t>ei</a:t>
            </a:r>
            <a:r>
              <a:rPr kumimoji="1" lang="en-US" altLang="ko-KR" sz="1200" dirty="0">
                <a:solidFill>
                  <a:schemeClr val="bg1"/>
                </a:solidFill>
              </a:rPr>
              <a:t>, </a:t>
            </a:r>
            <a:r>
              <a:rPr kumimoji="1" lang="en-US" altLang="ko-KR" sz="1200" dirty="0" err="1">
                <a:solidFill>
                  <a:schemeClr val="bg1"/>
                </a:solidFill>
              </a:rPr>
              <a:t>legere</a:t>
            </a:r>
            <a:r>
              <a:rPr kumimoji="1" lang="en-US" altLang="ko-KR" sz="1200" dirty="0">
                <a:solidFill>
                  <a:schemeClr val="bg1"/>
                </a:solidFill>
              </a:rPr>
              <a:t> </a:t>
            </a:r>
            <a:r>
              <a:rPr kumimoji="1" lang="en-US" altLang="ko-KR" sz="1200" dirty="0" err="1">
                <a:solidFill>
                  <a:schemeClr val="bg1"/>
                </a:solidFill>
              </a:rPr>
              <a:t>electram</a:t>
            </a:r>
            <a:r>
              <a:rPr kumimoji="1" lang="en-US" altLang="ko-KR" sz="1200" dirty="0">
                <a:solidFill>
                  <a:schemeClr val="bg1"/>
                </a:solidFill>
              </a:rPr>
              <a:t> </a:t>
            </a:r>
            <a:r>
              <a:rPr kumimoji="1" lang="en-US" altLang="ko-KR" sz="1200" dirty="0" err="1">
                <a:solidFill>
                  <a:schemeClr val="bg1"/>
                </a:solidFill>
              </a:rPr>
              <a:t>definitiones</a:t>
            </a:r>
            <a:r>
              <a:rPr kumimoji="1" lang="en-US" altLang="ko-KR" sz="1200" dirty="0">
                <a:solidFill>
                  <a:schemeClr val="bg1"/>
                </a:solidFill>
              </a:rPr>
              <a:t> in </a:t>
            </a:r>
            <a:r>
              <a:rPr kumimoji="1" lang="en-US" altLang="ko-KR" sz="1200" dirty="0" err="1">
                <a:solidFill>
                  <a:schemeClr val="bg1"/>
                </a:solidFill>
              </a:rPr>
              <a:t>nec</a:t>
            </a:r>
            <a:r>
              <a:rPr kumimoji="1" lang="en-US" altLang="ko-KR" sz="1200" dirty="0">
                <a:solidFill>
                  <a:schemeClr val="bg1"/>
                </a:solidFill>
              </a:rPr>
              <a:t>. </a:t>
            </a:r>
            <a:r>
              <a:rPr kumimoji="1" lang="en-US" altLang="ko-KR" sz="1200" dirty="0" err="1">
                <a:solidFill>
                  <a:schemeClr val="bg1"/>
                </a:solidFill>
              </a:rPr>
              <a:t>Eum</a:t>
            </a:r>
            <a:r>
              <a:rPr kumimoji="1" lang="en-US" altLang="ko-KR" sz="1200" dirty="0">
                <a:solidFill>
                  <a:schemeClr val="bg1"/>
                </a:solidFill>
              </a:rPr>
              <a:t> libris </a:t>
            </a:r>
            <a:r>
              <a:rPr kumimoji="1" lang="en-US" altLang="ko-KR" sz="1200" dirty="0" err="1">
                <a:solidFill>
                  <a:schemeClr val="bg1"/>
                </a:solidFill>
              </a:rPr>
              <a:t>ocurreret</a:t>
            </a:r>
            <a:r>
              <a:rPr kumimoji="1" lang="en-US" altLang="ko-KR" sz="1200" dirty="0">
                <a:solidFill>
                  <a:schemeClr val="bg1"/>
                </a:solidFill>
              </a:rPr>
              <a:t> </a:t>
            </a:r>
            <a:r>
              <a:rPr kumimoji="1" lang="en-US" altLang="ko-KR" sz="1200" dirty="0" err="1">
                <a:solidFill>
                  <a:schemeClr val="bg1"/>
                </a:solidFill>
              </a:rPr>
              <a:t>te</a:t>
            </a:r>
            <a:r>
              <a:rPr kumimoji="1" lang="en-US" altLang="ko-KR" sz="1200" dirty="0">
                <a:solidFill>
                  <a:schemeClr val="bg1"/>
                </a:solidFill>
              </a:rPr>
              <a:t>, et </a:t>
            </a:r>
            <a:r>
              <a:rPr kumimoji="1" lang="en-US" altLang="ko-KR" sz="1200" dirty="0" err="1">
                <a:solidFill>
                  <a:schemeClr val="bg1"/>
                </a:solidFill>
              </a:rPr>
              <a:t>veri</a:t>
            </a:r>
            <a:r>
              <a:rPr kumimoji="1" lang="en-US" altLang="ko-KR" sz="1200" dirty="0">
                <a:solidFill>
                  <a:schemeClr val="bg1"/>
                </a:solidFill>
              </a:rPr>
              <a:t> </a:t>
            </a:r>
            <a:r>
              <a:rPr kumimoji="1" lang="en-US" altLang="ko-KR" sz="1200" dirty="0" err="1">
                <a:solidFill>
                  <a:schemeClr val="bg1"/>
                </a:solidFill>
              </a:rPr>
              <a:t>quaeque</a:t>
            </a:r>
            <a:r>
              <a:rPr kumimoji="1" lang="en-US" altLang="ko-KR" sz="1200" dirty="0">
                <a:solidFill>
                  <a:schemeClr val="bg1"/>
                </a:solidFill>
              </a:rPr>
              <a:t> </a:t>
            </a:r>
            <a:r>
              <a:rPr kumimoji="1" lang="en-US" altLang="ko-KR" sz="1200" dirty="0" err="1">
                <a:solidFill>
                  <a:schemeClr val="bg1"/>
                </a:solidFill>
              </a:rPr>
              <a:t>accusamus</a:t>
            </a:r>
            <a:r>
              <a:rPr kumimoji="1" lang="en-US" altLang="ko-KR" sz="1200" dirty="0">
                <a:solidFill>
                  <a:schemeClr val="bg1"/>
                </a:solidFill>
              </a:rPr>
              <a:t> vis. Has </a:t>
            </a:r>
            <a:r>
              <a:rPr kumimoji="1" lang="en-US" altLang="ko-KR" sz="1200" dirty="0" err="1">
                <a:solidFill>
                  <a:schemeClr val="bg1"/>
                </a:solidFill>
              </a:rPr>
              <a:t>persius</a:t>
            </a:r>
            <a:r>
              <a:rPr kumimoji="1" lang="en-US" altLang="ko-KR" sz="1200" dirty="0">
                <a:solidFill>
                  <a:schemeClr val="bg1"/>
                </a:solidFill>
              </a:rPr>
              <a:t> </a:t>
            </a:r>
            <a:r>
              <a:rPr kumimoji="1" lang="en-US" altLang="ko-KR" sz="1200" dirty="0" err="1">
                <a:solidFill>
                  <a:schemeClr val="bg1"/>
                </a:solidFill>
              </a:rPr>
              <a:t>numquam</a:t>
            </a:r>
            <a:r>
              <a:rPr kumimoji="1" lang="en-US" altLang="ko-KR" sz="1200" dirty="0">
                <a:solidFill>
                  <a:schemeClr val="bg1"/>
                </a:solidFill>
              </a:rPr>
              <a:t> </a:t>
            </a:r>
            <a:r>
              <a:rPr kumimoji="1" lang="en-US" altLang="ko-KR" sz="1200" dirty="0" err="1">
                <a:solidFill>
                  <a:schemeClr val="bg1"/>
                </a:solidFill>
              </a:rPr>
              <a:t>reprehendunt</a:t>
            </a:r>
            <a:r>
              <a:rPr kumimoji="1" lang="en-US" altLang="ko-KR" sz="1200" dirty="0">
                <a:solidFill>
                  <a:schemeClr val="bg1"/>
                </a:solidFill>
              </a:rPr>
              <a:t> at, </a:t>
            </a:r>
            <a:r>
              <a:rPr kumimoji="1" lang="en-US" altLang="ko-KR" sz="1200" dirty="0" err="1">
                <a:solidFill>
                  <a:schemeClr val="bg1"/>
                </a:solidFill>
              </a:rPr>
              <a:t>quis</a:t>
            </a:r>
            <a:r>
              <a:rPr kumimoji="1" lang="en-US" altLang="ko-KR" sz="1200" dirty="0">
                <a:solidFill>
                  <a:schemeClr val="bg1"/>
                </a:solidFill>
              </a:rPr>
              <a:t> </a:t>
            </a:r>
            <a:r>
              <a:rPr kumimoji="1" lang="en-US" altLang="ko-KR" sz="1200" dirty="0" err="1">
                <a:solidFill>
                  <a:schemeClr val="bg1"/>
                </a:solidFill>
              </a:rPr>
              <a:t>suscipit</a:t>
            </a:r>
            <a:r>
              <a:rPr kumimoji="1" lang="en-US" altLang="ko-KR" sz="1200" dirty="0">
                <a:solidFill>
                  <a:schemeClr val="bg1"/>
                </a:solidFill>
              </a:rPr>
              <a:t> </a:t>
            </a:r>
            <a:r>
              <a:rPr kumimoji="1" lang="en-US" altLang="ko-KR" sz="1200" dirty="0" err="1">
                <a:solidFill>
                  <a:schemeClr val="bg1"/>
                </a:solidFill>
              </a:rPr>
              <a:t>elaboraret</a:t>
            </a:r>
            <a:r>
              <a:rPr kumimoji="1" lang="en-US" altLang="ko-KR" sz="1200" dirty="0">
                <a:solidFill>
                  <a:schemeClr val="bg1"/>
                </a:solidFill>
              </a:rPr>
              <a:t> ex his. Eu </a:t>
            </a:r>
            <a:r>
              <a:rPr kumimoji="1" lang="en-US" altLang="ko-KR" sz="1200" dirty="0" err="1">
                <a:solidFill>
                  <a:schemeClr val="bg1"/>
                </a:solidFill>
              </a:rPr>
              <a:t>mel</a:t>
            </a:r>
            <a:r>
              <a:rPr kumimoji="1" lang="en-US" altLang="ko-KR" sz="1200" dirty="0">
                <a:solidFill>
                  <a:schemeClr val="bg1"/>
                </a:solidFill>
              </a:rPr>
              <a:t> modo </a:t>
            </a:r>
            <a:r>
              <a:rPr kumimoji="1" lang="en-US" altLang="ko-KR" sz="1200" dirty="0" err="1">
                <a:solidFill>
                  <a:schemeClr val="bg1"/>
                </a:solidFill>
              </a:rPr>
              <a:t>sonet</a:t>
            </a:r>
            <a:r>
              <a:rPr kumimoji="1" lang="en-US" altLang="ko-KR" sz="1200" dirty="0">
                <a:solidFill>
                  <a:schemeClr val="bg1"/>
                </a:solidFill>
              </a:rPr>
              <a:t> </a:t>
            </a:r>
            <a:r>
              <a:rPr kumimoji="1" lang="en-US" altLang="ko-KR" sz="1200" dirty="0" err="1">
                <a:solidFill>
                  <a:schemeClr val="bg1"/>
                </a:solidFill>
              </a:rPr>
              <a:t>omittantur</a:t>
            </a:r>
            <a:r>
              <a:rPr kumimoji="1" lang="en-US" altLang="ko-KR" sz="1200" dirty="0">
                <a:solidFill>
                  <a:schemeClr val="bg1"/>
                </a:solidFill>
              </a:rPr>
              <a:t>, ad </a:t>
            </a:r>
            <a:r>
              <a:rPr kumimoji="1" lang="en-US" altLang="ko-KR" sz="1200" dirty="0" err="1">
                <a:solidFill>
                  <a:schemeClr val="bg1"/>
                </a:solidFill>
              </a:rPr>
              <a:t>augue</a:t>
            </a:r>
            <a:r>
              <a:rPr kumimoji="1" lang="en-US" altLang="ko-KR" sz="1200" dirty="0">
                <a:solidFill>
                  <a:schemeClr val="bg1"/>
                </a:solidFill>
              </a:rPr>
              <a:t> </a:t>
            </a:r>
            <a:r>
              <a:rPr kumimoji="1" lang="en-US" altLang="ko-KR" sz="1200" dirty="0" err="1">
                <a:solidFill>
                  <a:schemeClr val="bg1"/>
                </a:solidFill>
              </a:rPr>
              <a:t>molestie</a:t>
            </a:r>
            <a:r>
              <a:rPr kumimoji="1" lang="en-US" altLang="ko-KR" sz="1200" dirty="0">
                <a:solidFill>
                  <a:schemeClr val="bg1"/>
                </a:solidFill>
              </a:rPr>
              <a:t> </a:t>
            </a:r>
            <a:r>
              <a:rPr kumimoji="1" lang="en-US" altLang="ko-KR" sz="1200" dirty="0" err="1">
                <a:solidFill>
                  <a:schemeClr val="bg1"/>
                </a:solidFill>
              </a:rPr>
              <a:t>conseter</a:t>
            </a:r>
            <a:r>
              <a:rPr kumimoji="1" lang="en-US" altLang="ko-KR" sz="1200" dirty="0">
                <a:solidFill>
                  <a:schemeClr val="bg1"/>
                </a:solidFill>
              </a:rPr>
              <a:t> pro. Ne </a:t>
            </a:r>
            <a:r>
              <a:rPr kumimoji="1" lang="en-US" altLang="ko-KR" sz="1200" dirty="0" err="1">
                <a:solidFill>
                  <a:schemeClr val="bg1"/>
                </a:solidFill>
              </a:rPr>
              <a:t>eam</a:t>
            </a:r>
            <a:r>
              <a:rPr kumimoji="1" lang="en-US" altLang="ko-KR" sz="1200" dirty="0">
                <a:solidFill>
                  <a:schemeClr val="bg1"/>
                </a:solidFill>
              </a:rPr>
              <a:t> utroque </a:t>
            </a:r>
            <a:r>
              <a:rPr kumimoji="1" lang="en-US" altLang="ko-KR" sz="1200" dirty="0" err="1">
                <a:solidFill>
                  <a:schemeClr val="bg1"/>
                </a:solidFill>
              </a:rPr>
              <a:t>erroribus</a:t>
            </a:r>
            <a:r>
              <a:rPr kumimoji="1" lang="en-US" altLang="ko-KR" sz="1200" dirty="0">
                <a:solidFill>
                  <a:schemeClr val="bg1"/>
                </a:solidFill>
              </a:rPr>
              <a:t>, </a:t>
            </a:r>
            <a:r>
              <a:rPr kumimoji="1" lang="en-US" altLang="ko-KR" sz="1200" dirty="0" err="1">
                <a:solidFill>
                  <a:schemeClr val="bg1"/>
                </a:solidFill>
              </a:rPr>
              <a:t>ut</a:t>
            </a:r>
            <a:r>
              <a:rPr kumimoji="1" lang="en-US" altLang="ko-KR" sz="1200" dirty="0">
                <a:solidFill>
                  <a:schemeClr val="bg1"/>
                </a:solidFill>
              </a:rPr>
              <a:t> </a:t>
            </a:r>
            <a:r>
              <a:rPr kumimoji="1" lang="en-US" altLang="ko-KR" sz="1200" dirty="0" err="1">
                <a:solidFill>
                  <a:schemeClr val="bg1"/>
                </a:solidFill>
              </a:rPr>
              <a:t>tationtandi</a:t>
            </a:r>
            <a:r>
              <a:rPr kumimoji="1" lang="en-US" altLang="ko-KR" sz="1200" dirty="0">
                <a:solidFill>
                  <a:schemeClr val="bg1"/>
                </a:solidFill>
              </a:rPr>
              <a:t> </a:t>
            </a:r>
            <a:r>
              <a:rPr kumimoji="1" lang="en-US" altLang="ko-KR" sz="1200" dirty="0" err="1">
                <a:solidFill>
                  <a:schemeClr val="bg1"/>
                </a:solidFill>
              </a:rPr>
              <a:t>forensibus</a:t>
            </a:r>
            <a:r>
              <a:rPr kumimoji="1" lang="en-US" altLang="ko-KR" sz="1200" dirty="0">
                <a:solidFill>
                  <a:schemeClr val="bg1"/>
                </a:solidFill>
              </a:rPr>
              <a:t> his, </a:t>
            </a:r>
            <a:r>
              <a:rPr kumimoji="1" lang="en-US" altLang="ko-KR" sz="1200" dirty="0" err="1">
                <a:solidFill>
                  <a:schemeClr val="bg1"/>
                </a:solidFill>
              </a:rPr>
              <a:t>ornatus</a:t>
            </a:r>
            <a:r>
              <a:rPr kumimoji="1" lang="en-US" altLang="ko-KR" sz="1200" dirty="0">
                <a:solidFill>
                  <a:schemeClr val="bg1"/>
                </a:solidFill>
              </a:rPr>
              <a:t> </a:t>
            </a:r>
            <a:r>
              <a:rPr kumimoji="1" lang="en-US" altLang="ko-KR" sz="1200" dirty="0" err="1">
                <a:solidFill>
                  <a:schemeClr val="bg1"/>
                </a:solidFill>
              </a:rPr>
              <a:t>laboramus</a:t>
            </a:r>
            <a:r>
              <a:rPr kumimoji="1" lang="en-US" altLang="ko-KR" sz="1200" dirty="0">
                <a:solidFill>
                  <a:schemeClr val="bg1"/>
                </a:solidFill>
              </a:rPr>
              <a:t> vis at. Ad </a:t>
            </a:r>
            <a:r>
              <a:rPr kumimoji="1" lang="en-US" altLang="ko-KR" sz="1200" dirty="0" err="1">
                <a:solidFill>
                  <a:schemeClr val="bg1"/>
                </a:solidFill>
              </a:rPr>
              <a:t>ius</a:t>
            </a:r>
            <a:r>
              <a:rPr kumimoji="1" lang="en-US" altLang="ko-KR" sz="1200" dirty="0">
                <a:solidFill>
                  <a:schemeClr val="bg1"/>
                </a:solidFill>
              </a:rPr>
              <a:t> </a:t>
            </a:r>
            <a:r>
              <a:rPr kumimoji="1" lang="en-US" altLang="ko-KR" sz="1200" dirty="0" err="1">
                <a:solidFill>
                  <a:schemeClr val="bg1"/>
                </a:solidFill>
              </a:rPr>
              <a:t>menandri</a:t>
            </a:r>
            <a:r>
              <a:rPr kumimoji="1" lang="en-US" altLang="ko-KR" sz="1200" dirty="0">
                <a:solidFill>
                  <a:schemeClr val="bg1"/>
                </a:solidFill>
              </a:rPr>
              <a:t> </a:t>
            </a:r>
            <a:r>
              <a:rPr kumimoji="1" lang="en-US" altLang="ko-KR" sz="1200" dirty="0" err="1">
                <a:solidFill>
                  <a:schemeClr val="bg1"/>
                </a:solidFill>
              </a:rPr>
              <a:t>adolescens</a:t>
            </a:r>
            <a:r>
              <a:rPr kumimoji="1" lang="en-US" altLang="ko-KR" sz="1200" dirty="0">
                <a:solidFill>
                  <a:schemeClr val="bg1"/>
                </a:solidFill>
              </a:rPr>
              <a:t>, </a:t>
            </a:r>
            <a:r>
              <a:rPr kumimoji="1" lang="en-US" altLang="ko-KR" sz="1200" dirty="0" err="1">
                <a:solidFill>
                  <a:schemeClr val="bg1"/>
                </a:solidFill>
              </a:rPr>
              <a:t>vix</a:t>
            </a:r>
            <a:r>
              <a:rPr kumimoji="1" lang="en-US" altLang="ko-KR" sz="1200" dirty="0">
                <a:solidFill>
                  <a:schemeClr val="bg1"/>
                </a:solidFill>
              </a:rPr>
              <a:t> </a:t>
            </a:r>
            <a:r>
              <a:rPr kumimoji="1" lang="en-US" altLang="ko-KR" sz="1200" dirty="0" err="1">
                <a:solidFill>
                  <a:schemeClr val="bg1"/>
                </a:solidFill>
              </a:rPr>
              <a:t>graece</a:t>
            </a:r>
            <a:r>
              <a:rPr kumimoji="1" lang="en-US" altLang="ko-KR" sz="1200" dirty="0">
                <a:solidFill>
                  <a:schemeClr val="bg1"/>
                </a:solidFill>
              </a:rPr>
              <a:t> </a:t>
            </a:r>
            <a:r>
              <a:rPr kumimoji="1" lang="en-US" altLang="ko-KR" sz="1200" dirty="0" err="1">
                <a:solidFill>
                  <a:schemeClr val="bg1"/>
                </a:solidFill>
              </a:rPr>
              <a:t>iuvaret</a:t>
            </a:r>
            <a:r>
              <a:rPr kumimoji="1" lang="en-US" altLang="ko-KR" sz="1200" dirty="0">
                <a:solidFill>
                  <a:schemeClr val="bg1"/>
                </a:solidFill>
              </a:rPr>
              <a:t>.</a:t>
            </a:r>
            <a:endParaRPr kumimoji="1" lang="ko-KR" altLang="en-US" sz="1200" dirty="0">
              <a:solidFill>
                <a:schemeClr val="bg1"/>
              </a:solidFill>
            </a:endParaRPr>
          </a:p>
        </p:txBody>
      </p:sp>
      <p:sp>
        <p:nvSpPr>
          <p:cNvPr id="9" name="TextBox 8">
            <a:extLst>
              <a:ext uri="{FF2B5EF4-FFF2-40B4-BE49-F238E27FC236}">
                <a16:creationId xmlns:a16="http://schemas.microsoft.com/office/drawing/2014/main" id="{8B0D2930-C7D3-4391-BB50-C4B10121B67A}"/>
              </a:ext>
            </a:extLst>
          </p:cNvPr>
          <p:cNvSpPr txBox="1"/>
          <p:nvPr/>
        </p:nvSpPr>
        <p:spPr>
          <a:xfrm>
            <a:off x="7749656" y="1053768"/>
            <a:ext cx="1012208" cy="307777"/>
          </a:xfrm>
          <a:prstGeom prst="rect">
            <a:avLst/>
          </a:prstGeom>
          <a:noFill/>
          <a:ln>
            <a:noFill/>
          </a:ln>
        </p:spPr>
        <p:txBody>
          <a:bodyPr wrap="square" rtlCol="0">
            <a:spAutoFit/>
          </a:bodyPr>
          <a:lstStyle/>
          <a:p>
            <a:r>
              <a:rPr kumimoji="1" lang="en-US" altLang="ko-KR" sz="1400" i="1" dirty="0">
                <a:solidFill>
                  <a:schemeClr val="bg1"/>
                </a:solidFill>
              </a:rPr>
              <a:t>Subtitle </a:t>
            </a:r>
            <a:endParaRPr kumimoji="1" lang="ko-KR" altLang="en-US" sz="1400" i="1" dirty="0">
              <a:solidFill>
                <a:schemeClr val="bg1"/>
              </a:solidFill>
            </a:endParaRPr>
          </a:p>
        </p:txBody>
      </p:sp>
      <p:sp>
        <p:nvSpPr>
          <p:cNvPr id="10" name="TextBox 9">
            <a:extLst>
              <a:ext uri="{FF2B5EF4-FFF2-40B4-BE49-F238E27FC236}">
                <a16:creationId xmlns:a16="http://schemas.microsoft.com/office/drawing/2014/main" id="{E7E059F5-04A8-4CA4-909C-B89C5DFAF21D}"/>
              </a:ext>
            </a:extLst>
          </p:cNvPr>
          <p:cNvSpPr txBox="1"/>
          <p:nvPr/>
        </p:nvSpPr>
        <p:spPr>
          <a:xfrm>
            <a:off x="9034820" y="1052279"/>
            <a:ext cx="1012208" cy="307777"/>
          </a:xfrm>
          <a:prstGeom prst="rect">
            <a:avLst/>
          </a:prstGeom>
          <a:noFill/>
          <a:ln>
            <a:noFill/>
          </a:ln>
        </p:spPr>
        <p:txBody>
          <a:bodyPr wrap="square" rtlCol="0">
            <a:spAutoFit/>
          </a:bodyPr>
          <a:lstStyle/>
          <a:p>
            <a:r>
              <a:rPr kumimoji="1" lang="en-US" altLang="ko-KR" sz="1400" i="1" dirty="0">
                <a:solidFill>
                  <a:schemeClr val="bg1"/>
                </a:solidFill>
              </a:rPr>
              <a:t>Subtitle </a:t>
            </a:r>
            <a:endParaRPr kumimoji="1" lang="ko-KR" altLang="en-US" sz="1400" i="1" dirty="0">
              <a:solidFill>
                <a:schemeClr val="bg1"/>
              </a:solidFill>
            </a:endParaRPr>
          </a:p>
        </p:txBody>
      </p:sp>
      <p:sp>
        <p:nvSpPr>
          <p:cNvPr id="11" name="TextBox 10">
            <a:extLst>
              <a:ext uri="{FF2B5EF4-FFF2-40B4-BE49-F238E27FC236}">
                <a16:creationId xmlns:a16="http://schemas.microsoft.com/office/drawing/2014/main" id="{BC7378B9-4486-4B22-91B9-2E5446530BC2}"/>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2" name="TextBox 11">
            <a:extLst>
              <a:ext uri="{FF2B5EF4-FFF2-40B4-BE49-F238E27FC236}">
                <a16:creationId xmlns:a16="http://schemas.microsoft.com/office/drawing/2014/main" id="{AEE591E0-22AC-4980-A362-D471BB573AEB}"/>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2126656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4" name="직사각형 3">
            <a:extLst>
              <a:ext uri="{FF2B5EF4-FFF2-40B4-BE49-F238E27FC236}">
                <a16:creationId xmlns:a16="http://schemas.microsoft.com/office/drawing/2014/main" id="{DD8AD8E7-8C9D-4BF4-9600-544B62ADFEE5}"/>
              </a:ext>
            </a:extLst>
          </p:cNvPr>
          <p:cNvSpPr/>
          <p:nvPr/>
        </p:nvSpPr>
        <p:spPr>
          <a:xfrm>
            <a:off x="0" y="3429000"/>
            <a:ext cx="3923731" cy="3429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pic>
        <p:nvPicPr>
          <p:cNvPr id="7" name="그림 개체 틀 6" descr="사람이(가) 표시된 사진&#10;&#10;자동 생성된 설명">
            <a:extLst>
              <a:ext uri="{FF2B5EF4-FFF2-40B4-BE49-F238E27FC236}">
                <a16:creationId xmlns:a16="http://schemas.microsoft.com/office/drawing/2014/main" id="{C35EC364-FC2F-4F48-9953-1E0029CC1B14}"/>
              </a:ext>
            </a:extLst>
          </p:cNvPr>
          <p:cNvPicPr>
            <a:picLocks noGrp="1" noChangeAspect="1"/>
          </p:cNvPicPr>
          <p:nvPr>
            <p:ph type="pic" sz="quarter" idx="28"/>
          </p:nvPr>
        </p:nvPicPr>
        <p:blipFill>
          <a:blip r:embed="rId2"/>
          <a:srcRect l="20148" r="20148"/>
          <a:stretch>
            <a:fillRect/>
          </a:stretch>
        </p:blipFill>
        <p:spPr/>
      </p:pic>
      <p:pic>
        <p:nvPicPr>
          <p:cNvPr id="9" name="그림 개체 틀 8" descr="텍스트, 사람, 실내, 서류이(가) 표시된 사진&#10;&#10;자동 생성된 설명">
            <a:extLst>
              <a:ext uri="{FF2B5EF4-FFF2-40B4-BE49-F238E27FC236}">
                <a16:creationId xmlns:a16="http://schemas.microsoft.com/office/drawing/2014/main" id="{B3B4393C-8601-40B4-9A8C-83A820C354AB}"/>
              </a:ext>
            </a:extLst>
          </p:cNvPr>
          <p:cNvPicPr>
            <a:picLocks noGrp="1" noChangeAspect="1"/>
          </p:cNvPicPr>
          <p:nvPr>
            <p:ph type="pic" sz="quarter" idx="34"/>
          </p:nvPr>
        </p:nvPicPr>
        <p:blipFill>
          <a:blip r:embed="rId3"/>
          <a:srcRect l="9851" r="9851"/>
          <a:stretch>
            <a:fillRect/>
          </a:stretch>
        </p:blipFill>
        <p:spPr/>
      </p:pic>
      <p:sp>
        <p:nvSpPr>
          <p:cNvPr id="5" name="직사각형 4">
            <a:extLst>
              <a:ext uri="{FF2B5EF4-FFF2-40B4-BE49-F238E27FC236}">
                <a16:creationId xmlns:a16="http://schemas.microsoft.com/office/drawing/2014/main" id="{758343A8-97B5-4D78-83F8-D4F6E6595971}"/>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0" name="TextBox 9">
            <a:extLst>
              <a:ext uri="{FF2B5EF4-FFF2-40B4-BE49-F238E27FC236}">
                <a16:creationId xmlns:a16="http://schemas.microsoft.com/office/drawing/2014/main" id="{9A473C24-3F4A-4DC5-BB1C-40FFC1281D8B}"/>
              </a:ext>
            </a:extLst>
          </p:cNvPr>
          <p:cNvSpPr txBox="1"/>
          <p:nvPr/>
        </p:nvSpPr>
        <p:spPr>
          <a:xfrm>
            <a:off x="6393975" y="3448671"/>
            <a:ext cx="3593912" cy="923330"/>
          </a:xfrm>
          <a:prstGeom prst="rect">
            <a:avLst/>
          </a:prstGeom>
          <a:noFill/>
          <a:ln>
            <a:noFill/>
          </a:ln>
        </p:spPr>
        <p:txBody>
          <a:bodyPr wrap="square" rtlCol="0">
            <a:spAutoFit/>
          </a:bodyPr>
          <a:lstStyle/>
          <a:p>
            <a:r>
              <a:rPr kumimoji="1" lang="en-US" altLang="ko-KR" sz="5400" b="1">
                <a:solidFill>
                  <a:schemeClr val="bg1"/>
                </a:solidFill>
                <a:latin typeface="+mj-lt"/>
              </a:rPr>
              <a:t>Class</a:t>
            </a:r>
            <a:endParaRPr kumimoji="1" lang="ko-KR" altLang="en-US" sz="5400" b="1" dirty="0">
              <a:solidFill>
                <a:schemeClr val="bg1"/>
              </a:solidFill>
              <a:latin typeface="+mj-lt"/>
            </a:endParaRPr>
          </a:p>
        </p:txBody>
      </p:sp>
      <p:sp>
        <p:nvSpPr>
          <p:cNvPr id="11" name="TextBox 10">
            <a:extLst>
              <a:ext uri="{FF2B5EF4-FFF2-40B4-BE49-F238E27FC236}">
                <a16:creationId xmlns:a16="http://schemas.microsoft.com/office/drawing/2014/main" id="{A3ED28E2-A74F-49D2-819B-58A796695660}"/>
              </a:ext>
            </a:extLst>
          </p:cNvPr>
          <p:cNvSpPr txBox="1"/>
          <p:nvPr/>
        </p:nvSpPr>
        <p:spPr>
          <a:xfrm>
            <a:off x="6393975" y="4725751"/>
            <a:ext cx="4073857" cy="1384995"/>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has </a:t>
            </a:r>
            <a:r>
              <a:rPr kumimoji="1" lang="en-US" altLang="ko-KR" sz="1200" dirty="0" err="1">
                <a:solidFill>
                  <a:schemeClr val="bg1"/>
                </a:solidFill>
              </a:rPr>
              <a:t>ei</a:t>
            </a:r>
            <a:r>
              <a:rPr kumimoji="1" lang="en-US" altLang="ko-KR" sz="1200" dirty="0">
                <a:solidFill>
                  <a:schemeClr val="bg1"/>
                </a:solidFill>
              </a:rPr>
              <a:t>, </a:t>
            </a:r>
            <a:r>
              <a:rPr kumimoji="1" lang="en-US" altLang="ko-KR" sz="1200" dirty="0" err="1">
                <a:solidFill>
                  <a:schemeClr val="bg1"/>
                </a:solidFill>
              </a:rPr>
              <a:t>legere</a:t>
            </a:r>
            <a:r>
              <a:rPr kumimoji="1" lang="en-US" altLang="ko-KR" sz="1200" dirty="0">
                <a:solidFill>
                  <a:schemeClr val="bg1"/>
                </a:solidFill>
              </a:rPr>
              <a:t> </a:t>
            </a:r>
            <a:r>
              <a:rPr kumimoji="1" lang="en-US" altLang="ko-KR" sz="1200" dirty="0" err="1">
                <a:solidFill>
                  <a:schemeClr val="bg1"/>
                </a:solidFill>
              </a:rPr>
              <a:t>electram</a:t>
            </a:r>
            <a:r>
              <a:rPr kumimoji="1" lang="en-US" altLang="ko-KR" sz="1200" dirty="0">
                <a:solidFill>
                  <a:schemeClr val="bg1"/>
                </a:solidFill>
              </a:rPr>
              <a:t> </a:t>
            </a:r>
            <a:r>
              <a:rPr kumimoji="1" lang="en-US" altLang="ko-KR" sz="1200" dirty="0" err="1">
                <a:solidFill>
                  <a:schemeClr val="bg1"/>
                </a:solidFill>
              </a:rPr>
              <a:t>definitiones</a:t>
            </a:r>
            <a:r>
              <a:rPr kumimoji="1" lang="en-US" altLang="ko-KR" sz="1200" dirty="0">
                <a:solidFill>
                  <a:schemeClr val="bg1"/>
                </a:solidFill>
              </a:rPr>
              <a:t> in </a:t>
            </a:r>
            <a:r>
              <a:rPr kumimoji="1" lang="en-US" altLang="ko-KR" sz="1200" dirty="0" err="1">
                <a:solidFill>
                  <a:schemeClr val="bg1"/>
                </a:solidFill>
              </a:rPr>
              <a:t>nec</a:t>
            </a:r>
            <a:r>
              <a:rPr kumimoji="1" lang="en-US" altLang="ko-KR" sz="1200" dirty="0">
                <a:solidFill>
                  <a:schemeClr val="bg1"/>
                </a:solidFill>
              </a:rPr>
              <a:t>. </a:t>
            </a:r>
            <a:r>
              <a:rPr kumimoji="1" lang="en-US" altLang="ko-KR" sz="1200" dirty="0" err="1">
                <a:solidFill>
                  <a:schemeClr val="bg1"/>
                </a:solidFill>
              </a:rPr>
              <a:t>Eum</a:t>
            </a:r>
            <a:r>
              <a:rPr kumimoji="1" lang="en-US" altLang="ko-KR" sz="1200" dirty="0">
                <a:solidFill>
                  <a:schemeClr val="bg1"/>
                </a:solidFill>
              </a:rPr>
              <a:t> libris </a:t>
            </a:r>
            <a:r>
              <a:rPr kumimoji="1" lang="en-US" altLang="ko-KR" sz="1200" dirty="0" err="1">
                <a:solidFill>
                  <a:schemeClr val="bg1"/>
                </a:solidFill>
              </a:rPr>
              <a:t>ocurreret</a:t>
            </a:r>
            <a:r>
              <a:rPr kumimoji="1" lang="en-US" altLang="ko-KR" sz="1200" dirty="0">
                <a:solidFill>
                  <a:schemeClr val="bg1"/>
                </a:solidFill>
              </a:rPr>
              <a:t> </a:t>
            </a:r>
            <a:r>
              <a:rPr kumimoji="1" lang="en-US" altLang="ko-KR" sz="1200" dirty="0" err="1">
                <a:solidFill>
                  <a:schemeClr val="bg1"/>
                </a:solidFill>
              </a:rPr>
              <a:t>te</a:t>
            </a:r>
            <a:r>
              <a:rPr kumimoji="1" lang="en-US" altLang="ko-KR" sz="1200" dirty="0">
                <a:solidFill>
                  <a:schemeClr val="bg1"/>
                </a:solidFill>
              </a:rPr>
              <a:t>, et </a:t>
            </a:r>
            <a:r>
              <a:rPr kumimoji="1" lang="en-US" altLang="ko-KR" sz="1200" dirty="0" err="1">
                <a:solidFill>
                  <a:schemeClr val="bg1"/>
                </a:solidFill>
              </a:rPr>
              <a:t>veri</a:t>
            </a:r>
            <a:r>
              <a:rPr kumimoji="1" lang="en-US" altLang="ko-KR" sz="1200" dirty="0">
                <a:solidFill>
                  <a:schemeClr val="bg1"/>
                </a:solidFill>
              </a:rPr>
              <a:t> </a:t>
            </a:r>
            <a:r>
              <a:rPr kumimoji="1" lang="en-US" altLang="ko-KR" sz="1200" dirty="0" err="1">
                <a:solidFill>
                  <a:schemeClr val="bg1"/>
                </a:solidFill>
              </a:rPr>
              <a:t>quaeque</a:t>
            </a:r>
            <a:r>
              <a:rPr kumimoji="1" lang="en-US" altLang="ko-KR" sz="1200" dirty="0">
                <a:solidFill>
                  <a:schemeClr val="bg1"/>
                </a:solidFill>
              </a:rPr>
              <a:t> </a:t>
            </a:r>
            <a:r>
              <a:rPr kumimoji="1" lang="en-US" altLang="ko-KR" sz="1200" dirty="0" err="1">
                <a:solidFill>
                  <a:schemeClr val="bg1"/>
                </a:solidFill>
              </a:rPr>
              <a:t>accusamus</a:t>
            </a:r>
            <a:r>
              <a:rPr kumimoji="1" lang="en-US" altLang="ko-KR" sz="1200" dirty="0">
                <a:solidFill>
                  <a:schemeClr val="bg1"/>
                </a:solidFill>
              </a:rPr>
              <a:t> vis. Has </a:t>
            </a:r>
            <a:r>
              <a:rPr kumimoji="1" lang="en-US" altLang="ko-KR" sz="1200" dirty="0" err="1">
                <a:solidFill>
                  <a:schemeClr val="bg1"/>
                </a:solidFill>
              </a:rPr>
              <a:t>persius</a:t>
            </a:r>
            <a:r>
              <a:rPr kumimoji="1" lang="en-US" altLang="ko-KR" sz="1200" dirty="0">
                <a:solidFill>
                  <a:schemeClr val="bg1"/>
                </a:solidFill>
              </a:rPr>
              <a:t> </a:t>
            </a:r>
            <a:r>
              <a:rPr kumimoji="1" lang="en-US" altLang="ko-KR" sz="1200" dirty="0" err="1">
                <a:solidFill>
                  <a:schemeClr val="bg1"/>
                </a:solidFill>
              </a:rPr>
              <a:t>numquam</a:t>
            </a:r>
            <a:r>
              <a:rPr kumimoji="1" lang="en-US" altLang="ko-KR" sz="1200" dirty="0">
                <a:solidFill>
                  <a:schemeClr val="bg1"/>
                </a:solidFill>
              </a:rPr>
              <a:t> </a:t>
            </a:r>
            <a:r>
              <a:rPr kumimoji="1" lang="en-US" altLang="ko-KR" sz="1200" dirty="0" err="1">
                <a:solidFill>
                  <a:schemeClr val="bg1"/>
                </a:solidFill>
              </a:rPr>
              <a:t>reprehendunt</a:t>
            </a:r>
            <a:r>
              <a:rPr kumimoji="1" lang="en-US" altLang="ko-KR" sz="1200" dirty="0">
                <a:solidFill>
                  <a:schemeClr val="bg1"/>
                </a:solidFill>
              </a:rPr>
              <a:t> at, </a:t>
            </a:r>
            <a:r>
              <a:rPr kumimoji="1" lang="en-US" altLang="ko-KR" sz="1200" dirty="0" err="1">
                <a:solidFill>
                  <a:schemeClr val="bg1"/>
                </a:solidFill>
              </a:rPr>
              <a:t>quis</a:t>
            </a:r>
            <a:r>
              <a:rPr kumimoji="1" lang="en-US" altLang="ko-KR" sz="1200" dirty="0">
                <a:solidFill>
                  <a:schemeClr val="bg1"/>
                </a:solidFill>
              </a:rPr>
              <a:t> </a:t>
            </a:r>
            <a:r>
              <a:rPr kumimoji="1" lang="en-US" altLang="ko-KR" sz="1200" dirty="0" err="1">
                <a:solidFill>
                  <a:schemeClr val="bg1"/>
                </a:solidFill>
              </a:rPr>
              <a:t>suscipit</a:t>
            </a:r>
            <a:r>
              <a:rPr kumimoji="1" lang="en-US" altLang="ko-KR" sz="1200" dirty="0">
                <a:solidFill>
                  <a:schemeClr val="bg1"/>
                </a:solidFill>
              </a:rPr>
              <a:t> </a:t>
            </a:r>
            <a:r>
              <a:rPr kumimoji="1" lang="en-US" altLang="ko-KR" sz="1200" dirty="0" err="1">
                <a:solidFill>
                  <a:schemeClr val="bg1"/>
                </a:solidFill>
              </a:rPr>
              <a:t>aboraret</a:t>
            </a:r>
            <a:r>
              <a:rPr kumimoji="1" lang="en-US" altLang="ko-KR" sz="1200" dirty="0">
                <a:solidFill>
                  <a:schemeClr val="bg1"/>
                </a:solidFill>
              </a:rPr>
              <a:t> ex his. Eu </a:t>
            </a:r>
            <a:r>
              <a:rPr kumimoji="1" lang="en-US" altLang="ko-KR" sz="1200" dirty="0" err="1">
                <a:solidFill>
                  <a:schemeClr val="bg1"/>
                </a:solidFill>
              </a:rPr>
              <a:t>mel</a:t>
            </a:r>
            <a:r>
              <a:rPr kumimoji="1" lang="en-US" altLang="ko-KR" sz="1200" dirty="0">
                <a:solidFill>
                  <a:schemeClr val="bg1"/>
                </a:solidFill>
              </a:rPr>
              <a:t> modo </a:t>
            </a:r>
            <a:r>
              <a:rPr kumimoji="1" lang="en-US" altLang="ko-KR" sz="1200" dirty="0" err="1">
                <a:solidFill>
                  <a:schemeClr val="bg1"/>
                </a:solidFill>
              </a:rPr>
              <a:t>sonet</a:t>
            </a:r>
            <a:r>
              <a:rPr kumimoji="1" lang="en-US" altLang="ko-KR" sz="1200" dirty="0">
                <a:solidFill>
                  <a:schemeClr val="bg1"/>
                </a:solidFill>
              </a:rPr>
              <a:t> </a:t>
            </a:r>
            <a:r>
              <a:rPr kumimoji="1" lang="en-US" altLang="ko-KR" sz="1200" dirty="0" err="1">
                <a:solidFill>
                  <a:schemeClr val="bg1"/>
                </a:solidFill>
              </a:rPr>
              <a:t>omittantur</a:t>
            </a:r>
            <a:r>
              <a:rPr kumimoji="1" lang="en-US" altLang="ko-KR" sz="1200" dirty="0">
                <a:solidFill>
                  <a:schemeClr val="bg1"/>
                </a:solidFill>
              </a:rPr>
              <a:t>, ad </a:t>
            </a:r>
            <a:r>
              <a:rPr kumimoji="1" lang="en-US" altLang="ko-KR" sz="1200" dirty="0" err="1">
                <a:solidFill>
                  <a:schemeClr val="bg1"/>
                </a:solidFill>
              </a:rPr>
              <a:t>augue</a:t>
            </a:r>
            <a:r>
              <a:rPr kumimoji="1" lang="en-US" altLang="ko-KR" sz="1200" dirty="0">
                <a:solidFill>
                  <a:schemeClr val="bg1"/>
                </a:solidFill>
              </a:rPr>
              <a:t> </a:t>
            </a:r>
            <a:r>
              <a:rPr kumimoji="1" lang="en-US" altLang="ko-KR" sz="1200" dirty="0" err="1">
                <a:solidFill>
                  <a:schemeClr val="bg1"/>
                </a:solidFill>
              </a:rPr>
              <a:t>moie</a:t>
            </a:r>
            <a:r>
              <a:rPr kumimoji="1" lang="en-US" altLang="ko-KR" sz="1200" dirty="0">
                <a:solidFill>
                  <a:schemeClr val="bg1"/>
                </a:solidFill>
              </a:rPr>
              <a:t> </a:t>
            </a:r>
            <a:r>
              <a:rPr kumimoji="1" lang="en-US" altLang="ko-KR" sz="1200" dirty="0" err="1">
                <a:solidFill>
                  <a:schemeClr val="bg1"/>
                </a:solidFill>
              </a:rPr>
              <a:t>conseur</a:t>
            </a:r>
            <a:r>
              <a:rPr kumimoji="1" lang="en-US" altLang="ko-KR" sz="1200" dirty="0">
                <a:solidFill>
                  <a:schemeClr val="bg1"/>
                </a:solidFill>
              </a:rPr>
              <a:t> pro. Ne </a:t>
            </a:r>
            <a:r>
              <a:rPr kumimoji="1" lang="en-US" altLang="ko-KR" sz="1200" dirty="0" err="1">
                <a:solidFill>
                  <a:schemeClr val="bg1"/>
                </a:solidFill>
              </a:rPr>
              <a:t>eam</a:t>
            </a:r>
            <a:r>
              <a:rPr kumimoji="1" lang="en-US" altLang="ko-KR" sz="1200" dirty="0">
                <a:solidFill>
                  <a:schemeClr val="bg1"/>
                </a:solidFill>
              </a:rPr>
              <a:t> utroque </a:t>
            </a:r>
            <a:r>
              <a:rPr kumimoji="1" lang="en-US" altLang="ko-KR" sz="1200" dirty="0" err="1">
                <a:solidFill>
                  <a:schemeClr val="bg1"/>
                </a:solidFill>
              </a:rPr>
              <a:t>erroribus</a:t>
            </a:r>
            <a:r>
              <a:rPr kumimoji="1" lang="en-US" altLang="ko-KR" sz="1200" dirty="0">
                <a:solidFill>
                  <a:schemeClr val="bg1"/>
                </a:solidFill>
              </a:rPr>
              <a:t>, </a:t>
            </a:r>
            <a:r>
              <a:rPr kumimoji="1" lang="en-US" altLang="ko-KR" sz="1200" dirty="0" err="1">
                <a:solidFill>
                  <a:schemeClr val="bg1"/>
                </a:solidFill>
              </a:rPr>
              <a:t>ut</a:t>
            </a:r>
            <a:r>
              <a:rPr kumimoji="1" lang="en-US" altLang="ko-KR" sz="1200" dirty="0">
                <a:solidFill>
                  <a:schemeClr val="bg1"/>
                </a:solidFill>
              </a:rPr>
              <a:t> </a:t>
            </a:r>
            <a:r>
              <a:rPr kumimoji="1" lang="en-US" altLang="ko-KR" sz="1200" dirty="0" err="1">
                <a:solidFill>
                  <a:schemeClr val="bg1"/>
                </a:solidFill>
              </a:rPr>
              <a:t>tation</a:t>
            </a:r>
            <a:r>
              <a:rPr kumimoji="1" lang="en-US" altLang="ko-KR" sz="1200" dirty="0">
                <a:solidFill>
                  <a:schemeClr val="bg1"/>
                </a:solidFill>
              </a:rPr>
              <a:t> </a:t>
            </a:r>
            <a:r>
              <a:rPr kumimoji="1" lang="en-US" altLang="ko-KR" sz="1200" dirty="0" err="1">
                <a:solidFill>
                  <a:schemeClr val="bg1"/>
                </a:solidFill>
              </a:rPr>
              <a:t>salutandi</a:t>
            </a:r>
            <a:r>
              <a:rPr kumimoji="1" lang="en-US" altLang="ko-KR" sz="1200" dirty="0">
                <a:solidFill>
                  <a:schemeClr val="bg1"/>
                </a:solidFill>
              </a:rPr>
              <a:t> </a:t>
            </a:r>
            <a:r>
              <a:rPr kumimoji="1" lang="en-US" altLang="ko-KR" sz="1200" dirty="0" err="1">
                <a:solidFill>
                  <a:schemeClr val="bg1"/>
                </a:solidFill>
              </a:rPr>
              <a:t>forensibus</a:t>
            </a:r>
            <a:r>
              <a:rPr kumimoji="1" lang="en-US" altLang="ko-KR" sz="1200" dirty="0">
                <a:solidFill>
                  <a:schemeClr val="bg1"/>
                </a:solidFill>
              </a:rPr>
              <a:t> his, </a:t>
            </a:r>
            <a:r>
              <a:rPr kumimoji="1" lang="en-US" altLang="ko-KR" sz="1200" dirty="0" err="1">
                <a:solidFill>
                  <a:schemeClr val="bg1"/>
                </a:solidFill>
              </a:rPr>
              <a:t>ornatus</a:t>
            </a:r>
            <a:r>
              <a:rPr kumimoji="1" lang="en-US" altLang="ko-KR" sz="1200" dirty="0">
                <a:solidFill>
                  <a:schemeClr val="bg1"/>
                </a:solidFill>
              </a:rPr>
              <a:t> </a:t>
            </a:r>
            <a:r>
              <a:rPr kumimoji="1" lang="en-US" altLang="ko-KR" sz="1200" dirty="0" err="1">
                <a:solidFill>
                  <a:schemeClr val="bg1"/>
                </a:solidFill>
              </a:rPr>
              <a:t>laboramus</a:t>
            </a:r>
            <a:r>
              <a:rPr kumimoji="1" lang="en-US" altLang="ko-KR" sz="1200" dirty="0">
                <a:solidFill>
                  <a:schemeClr val="bg1"/>
                </a:solidFill>
              </a:rPr>
              <a:t> vis at. Ad </a:t>
            </a:r>
            <a:r>
              <a:rPr kumimoji="1" lang="en-US" altLang="ko-KR" sz="1200" dirty="0" err="1">
                <a:solidFill>
                  <a:schemeClr val="bg1"/>
                </a:solidFill>
              </a:rPr>
              <a:t>ius</a:t>
            </a:r>
            <a:r>
              <a:rPr kumimoji="1" lang="en-US" altLang="ko-KR" sz="1200" dirty="0">
                <a:solidFill>
                  <a:schemeClr val="bg1"/>
                </a:solidFill>
              </a:rPr>
              <a:t> </a:t>
            </a:r>
            <a:r>
              <a:rPr kumimoji="1" lang="en-US" altLang="ko-KR" sz="1200" dirty="0" err="1">
                <a:solidFill>
                  <a:schemeClr val="bg1"/>
                </a:solidFill>
              </a:rPr>
              <a:t>menandri</a:t>
            </a:r>
            <a:r>
              <a:rPr kumimoji="1" lang="en-US" altLang="ko-KR" sz="1200" dirty="0">
                <a:solidFill>
                  <a:schemeClr val="bg1"/>
                </a:solidFill>
              </a:rPr>
              <a:t> </a:t>
            </a:r>
            <a:r>
              <a:rPr kumimoji="1" lang="en-US" altLang="ko-KR" sz="1200" dirty="0" err="1">
                <a:solidFill>
                  <a:schemeClr val="bg1"/>
                </a:solidFill>
              </a:rPr>
              <a:t>adolescens</a:t>
            </a:r>
            <a:r>
              <a:rPr kumimoji="1" lang="en-US" altLang="ko-KR" sz="1200" dirty="0">
                <a:solidFill>
                  <a:schemeClr val="bg1"/>
                </a:solidFill>
              </a:rPr>
              <a:t>.</a:t>
            </a:r>
            <a:endParaRPr kumimoji="1" lang="ko-KR" altLang="en-US" sz="1200" dirty="0">
              <a:solidFill>
                <a:schemeClr val="bg1"/>
              </a:solidFill>
            </a:endParaRPr>
          </a:p>
        </p:txBody>
      </p:sp>
      <p:sp>
        <p:nvSpPr>
          <p:cNvPr id="12" name="TextBox 11">
            <a:extLst>
              <a:ext uri="{FF2B5EF4-FFF2-40B4-BE49-F238E27FC236}">
                <a16:creationId xmlns:a16="http://schemas.microsoft.com/office/drawing/2014/main" id="{F5439C02-EDE5-4078-AC58-6FE639B77F61}"/>
              </a:ext>
            </a:extLst>
          </p:cNvPr>
          <p:cNvSpPr txBox="1"/>
          <p:nvPr/>
        </p:nvSpPr>
        <p:spPr>
          <a:xfrm>
            <a:off x="784747" y="344674"/>
            <a:ext cx="1012208" cy="307777"/>
          </a:xfrm>
          <a:prstGeom prst="rect">
            <a:avLst/>
          </a:prstGeom>
          <a:noFill/>
          <a:ln>
            <a:noFill/>
          </a:ln>
        </p:spPr>
        <p:txBody>
          <a:bodyPr wrap="square" rtlCol="0">
            <a:spAutoFit/>
          </a:bodyPr>
          <a:lstStyle/>
          <a:p>
            <a:r>
              <a:rPr kumimoji="1" lang="en-US" altLang="ko-KR" sz="1400" i="1" dirty="0">
                <a:solidFill>
                  <a:schemeClr val="bg1"/>
                </a:solidFill>
              </a:rPr>
              <a:t>Subtitle </a:t>
            </a:r>
            <a:endParaRPr kumimoji="1" lang="ko-KR" altLang="en-US" sz="1400" i="1" dirty="0">
              <a:solidFill>
                <a:schemeClr val="bg1"/>
              </a:solidFill>
            </a:endParaRPr>
          </a:p>
        </p:txBody>
      </p:sp>
      <p:sp>
        <p:nvSpPr>
          <p:cNvPr id="13" name="TextBox 12">
            <a:extLst>
              <a:ext uri="{FF2B5EF4-FFF2-40B4-BE49-F238E27FC236}">
                <a16:creationId xmlns:a16="http://schemas.microsoft.com/office/drawing/2014/main" id="{F6EE7621-9B9A-4D56-8566-69C01483D518}"/>
              </a:ext>
            </a:extLst>
          </p:cNvPr>
          <p:cNvSpPr txBox="1"/>
          <p:nvPr/>
        </p:nvSpPr>
        <p:spPr>
          <a:xfrm>
            <a:off x="2300786" y="340543"/>
            <a:ext cx="1012208" cy="307777"/>
          </a:xfrm>
          <a:prstGeom prst="rect">
            <a:avLst/>
          </a:prstGeom>
          <a:noFill/>
          <a:ln>
            <a:noFill/>
          </a:ln>
        </p:spPr>
        <p:txBody>
          <a:bodyPr wrap="square" rtlCol="0">
            <a:spAutoFit/>
          </a:bodyPr>
          <a:lstStyle/>
          <a:p>
            <a:r>
              <a:rPr kumimoji="1" lang="en-US" altLang="ko-KR" sz="1400" i="1" dirty="0">
                <a:solidFill>
                  <a:schemeClr val="bg1"/>
                </a:solidFill>
              </a:rPr>
              <a:t>Subtitle </a:t>
            </a:r>
            <a:endParaRPr kumimoji="1" lang="ko-KR" altLang="en-US" sz="1400" i="1" dirty="0">
              <a:solidFill>
                <a:schemeClr val="bg1"/>
              </a:solidFill>
            </a:endParaRPr>
          </a:p>
        </p:txBody>
      </p:sp>
      <p:sp>
        <p:nvSpPr>
          <p:cNvPr id="18" name="TextBox 17">
            <a:extLst>
              <a:ext uri="{FF2B5EF4-FFF2-40B4-BE49-F238E27FC236}">
                <a16:creationId xmlns:a16="http://schemas.microsoft.com/office/drawing/2014/main" id="{63CF273F-F063-4534-B604-7A9FA3E6DBF7}"/>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9" name="TextBox 18">
            <a:extLst>
              <a:ext uri="{FF2B5EF4-FFF2-40B4-BE49-F238E27FC236}">
                <a16:creationId xmlns:a16="http://schemas.microsoft.com/office/drawing/2014/main" id="{7C3B6EB7-AA27-4915-96D8-C4C0E9E63BC7}"/>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1192361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그림 개체 틀 5" descr="텍스트, 컴퓨터, 책상이(가) 표시된 사진&#10;&#10;자동 생성된 설명">
            <a:extLst>
              <a:ext uri="{FF2B5EF4-FFF2-40B4-BE49-F238E27FC236}">
                <a16:creationId xmlns:a16="http://schemas.microsoft.com/office/drawing/2014/main" id="{EE6AE3F6-E95F-445C-923E-EA2F61F1832C}"/>
              </a:ext>
            </a:extLst>
          </p:cNvPr>
          <p:cNvPicPr>
            <a:picLocks noGrp="1" noChangeAspect="1"/>
          </p:cNvPicPr>
          <p:nvPr>
            <p:ph type="pic" sz="quarter" idx="30"/>
          </p:nvPr>
        </p:nvPicPr>
        <p:blipFill>
          <a:blip r:embed="rId2"/>
          <a:srcRect t="7881" b="7881"/>
          <a:stretch>
            <a:fillRect/>
          </a:stretch>
        </p:blipFill>
        <p:spPr/>
      </p:pic>
      <p:pic>
        <p:nvPicPr>
          <p:cNvPr id="8" name="그림 개체 틀 7" descr="실내, 벽, 바닥, 방이(가) 표시된 사진&#10;&#10;자동 생성된 설명">
            <a:extLst>
              <a:ext uri="{FF2B5EF4-FFF2-40B4-BE49-F238E27FC236}">
                <a16:creationId xmlns:a16="http://schemas.microsoft.com/office/drawing/2014/main" id="{BDED8D29-7949-461A-820A-58002C3111D0}"/>
              </a:ext>
            </a:extLst>
          </p:cNvPr>
          <p:cNvPicPr>
            <a:picLocks noGrp="1" noChangeAspect="1"/>
          </p:cNvPicPr>
          <p:nvPr>
            <p:ph type="pic" sz="quarter" idx="34"/>
          </p:nvPr>
        </p:nvPicPr>
        <p:blipFill rotWithShape="1">
          <a:blip r:embed="rId3"/>
          <a:srcRect t="16531" b="6014"/>
          <a:stretch/>
        </p:blipFill>
        <p:spPr>
          <a:xfrm>
            <a:off x="7063251" y="3910082"/>
            <a:ext cx="4366749" cy="2254155"/>
          </a:xfrm>
        </p:spPr>
      </p:pic>
      <p:sp>
        <p:nvSpPr>
          <p:cNvPr id="4" name="직사각형 3">
            <a:extLst>
              <a:ext uri="{FF2B5EF4-FFF2-40B4-BE49-F238E27FC236}">
                <a16:creationId xmlns:a16="http://schemas.microsoft.com/office/drawing/2014/main" id="{81828B95-1067-4811-80BE-031C93D6AAEA}"/>
              </a:ext>
            </a:extLst>
          </p:cNvPr>
          <p:cNvSpPr/>
          <p:nvPr/>
        </p:nvSpPr>
        <p:spPr>
          <a:xfrm>
            <a:off x="-22479" y="-1"/>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9" name="TextBox 8">
            <a:extLst>
              <a:ext uri="{FF2B5EF4-FFF2-40B4-BE49-F238E27FC236}">
                <a16:creationId xmlns:a16="http://schemas.microsoft.com/office/drawing/2014/main" id="{A55EBE22-EA83-483F-AA0C-CF1C53B020CF}"/>
              </a:ext>
            </a:extLst>
          </p:cNvPr>
          <p:cNvSpPr txBox="1"/>
          <p:nvPr/>
        </p:nvSpPr>
        <p:spPr>
          <a:xfrm>
            <a:off x="7063254" y="810693"/>
            <a:ext cx="3593912" cy="923330"/>
          </a:xfrm>
          <a:prstGeom prst="rect">
            <a:avLst/>
          </a:prstGeom>
          <a:noFill/>
          <a:ln>
            <a:noFill/>
          </a:ln>
        </p:spPr>
        <p:txBody>
          <a:bodyPr wrap="square" rtlCol="0">
            <a:spAutoFit/>
          </a:bodyPr>
          <a:lstStyle/>
          <a:p>
            <a:r>
              <a:rPr kumimoji="1" lang="en-US" altLang="ko-KR" sz="5400" b="1" dirty="0">
                <a:latin typeface="+mj-lt"/>
              </a:rPr>
              <a:t>teacher</a:t>
            </a:r>
            <a:endParaRPr kumimoji="1" lang="ko-KR" altLang="en-US" sz="5400" b="1" dirty="0">
              <a:latin typeface="+mj-lt"/>
            </a:endParaRPr>
          </a:p>
        </p:txBody>
      </p:sp>
      <p:sp>
        <p:nvSpPr>
          <p:cNvPr id="10" name="TextBox 9">
            <a:extLst>
              <a:ext uri="{FF2B5EF4-FFF2-40B4-BE49-F238E27FC236}">
                <a16:creationId xmlns:a16="http://schemas.microsoft.com/office/drawing/2014/main" id="{426D4DD4-9537-445E-ADBD-4B3B23C7626C}"/>
              </a:ext>
            </a:extLst>
          </p:cNvPr>
          <p:cNvSpPr txBox="1"/>
          <p:nvPr/>
        </p:nvSpPr>
        <p:spPr>
          <a:xfrm>
            <a:off x="7063251" y="2087773"/>
            <a:ext cx="4366749" cy="1384995"/>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moie</a:t>
            </a:r>
            <a:r>
              <a:rPr kumimoji="1" lang="en-US" altLang="ko-KR" sz="1200" dirty="0"/>
              <a:t> </a:t>
            </a:r>
            <a:r>
              <a:rPr kumimoji="1" lang="en-US" altLang="ko-KR" sz="1200" dirty="0" err="1"/>
              <a:t>conseur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a:t>
            </a:r>
            <a:r>
              <a:rPr kumimoji="1" lang="en-US" altLang="ko-KR" sz="1200" dirty="0"/>
              <a:t> </a:t>
            </a:r>
            <a:r>
              <a:rPr kumimoji="1" lang="en-US" altLang="ko-KR" sz="1200" dirty="0" err="1"/>
              <a:t>salutandi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Ad </a:t>
            </a:r>
            <a:r>
              <a:rPr kumimoji="1" lang="en-US" altLang="ko-KR" sz="1200" dirty="0" err="1"/>
              <a:t>ius</a:t>
            </a:r>
            <a:r>
              <a:rPr kumimoji="1" lang="en-US" altLang="ko-KR" sz="1200" dirty="0"/>
              <a:t> </a:t>
            </a:r>
            <a:r>
              <a:rPr kumimoji="1" lang="en-US" altLang="ko-KR" sz="1200" dirty="0" err="1"/>
              <a:t>menandri</a:t>
            </a:r>
            <a:r>
              <a:rPr kumimoji="1" lang="en-US" altLang="ko-KR" sz="1200" dirty="0"/>
              <a:t> </a:t>
            </a:r>
            <a:r>
              <a:rPr kumimoji="1" lang="en-US" altLang="ko-KR" sz="1200" dirty="0" err="1"/>
              <a:t>adolescens</a:t>
            </a:r>
            <a:r>
              <a:rPr kumimoji="1" lang="en-US" altLang="ko-KR" sz="1200" dirty="0"/>
              <a:t>.</a:t>
            </a:r>
            <a:endParaRPr kumimoji="1" lang="ko-KR" altLang="en-US" sz="1200" dirty="0"/>
          </a:p>
        </p:txBody>
      </p:sp>
      <p:sp>
        <p:nvSpPr>
          <p:cNvPr id="11" name="TextBox 10">
            <a:extLst>
              <a:ext uri="{FF2B5EF4-FFF2-40B4-BE49-F238E27FC236}">
                <a16:creationId xmlns:a16="http://schemas.microsoft.com/office/drawing/2014/main" id="{B8306D66-8DAC-469E-80E3-E4594519AD62}"/>
              </a:ext>
            </a:extLst>
          </p:cNvPr>
          <p:cNvSpPr txBox="1"/>
          <p:nvPr/>
        </p:nvSpPr>
        <p:spPr>
          <a:xfrm rot="16200000">
            <a:off x="-1088409"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2" name="TextBox 11">
            <a:extLst>
              <a:ext uri="{FF2B5EF4-FFF2-40B4-BE49-F238E27FC236}">
                <a16:creationId xmlns:a16="http://schemas.microsoft.com/office/drawing/2014/main" id="{C7A74F4E-3240-4674-9141-322EEE7D8E3C}"/>
              </a:ext>
            </a:extLst>
          </p:cNvPr>
          <p:cNvSpPr txBox="1"/>
          <p:nvPr/>
        </p:nvSpPr>
        <p:spPr>
          <a:xfrm rot="16200000">
            <a:off x="-1099346"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28536173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그림 개체 틀 5" descr="텍스트, 사람, 장면, 방이(가) 표시된 사진&#10;&#10;자동 생성된 설명">
            <a:extLst>
              <a:ext uri="{FF2B5EF4-FFF2-40B4-BE49-F238E27FC236}">
                <a16:creationId xmlns:a16="http://schemas.microsoft.com/office/drawing/2014/main" id="{5602D6EA-AD61-439E-BE31-3C8FC03B79B0}"/>
              </a:ext>
            </a:extLst>
          </p:cNvPr>
          <p:cNvPicPr>
            <a:picLocks noGrp="1" noChangeAspect="1"/>
          </p:cNvPicPr>
          <p:nvPr>
            <p:ph type="pic" sz="quarter" idx="30"/>
          </p:nvPr>
        </p:nvPicPr>
        <p:blipFill>
          <a:blip r:embed="rId3"/>
          <a:srcRect t="7251" b="7251"/>
          <a:stretch>
            <a:fillRect/>
          </a:stretch>
        </p:blipFill>
        <p:spPr/>
      </p:pic>
      <p:pic>
        <p:nvPicPr>
          <p:cNvPr id="8" name="그림 개체 틀 7" descr="텍스트, 바닥, 실내, 벽이(가) 표시된 사진&#10;&#10;자동 생성된 설명">
            <a:extLst>
              <a:ext uri="{FF2B5EF4-FFF2-40B4-BE49-F238E27FC236}">
                <a16:creationId xmlns:a16="http://schemas.microsoft.com/office/drawing/2014/main" id="{60520124-EDA5-47AC-8095-7DBE5CFC1C50}"/>
              </a:ext>
            </a:extLst>
          </p:cNvPr>
          <p:cNvPicPr>
            <a:picLocks noGrp="1" noChangeAspect="1"/>
          </p:cNvPicPr>
          <p:nvPr>
            <p:ph type="pic" sz="quarter" idx="34"/>
          </p:nvPr>
        </p:nvPicPr>
        <p:blipFill>
          <a:blip r:embed="rId4"/>
          <a:srcRect t="7301" b="7301"/>
          <a:stretch>
            <a:fillRect/>
          </a:stretch>
        </p:blipFill>
        <p:spPr/>
      </p:pic>
      <p:sp>
        <p:nvSpPr>
          <p:cNvPr id="4" name="직사각형 3">
            <a:extLst>
              <a:ext uri="{FF2B5EF4-FFF2-40B4-BE49-F238E27FC236}">
                <a16:creationId xmlns:a16="http://schemas.microsoft.com/office/drawing/2014/main" id="{C4129A4B-4C9A-4E0C-9848-D7570E983E88}"/>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9" name="TextBox 8">
            <a:extLst>
              <a:ext uri="{FF2B5EF4-FFF2-40B4-BE49-F238E27FC236}">
                <a16:creationId xmlns:a16="http://schemas.microsoft.com/office/drawing/2014/main" id="{F8B05EA5-9C95-4BC9-8C56-5BAAA4700F44}"/>
              </a:ext>
            </a:extLst>
          </p:cNvPr>
          <p:cNvSpPr txBox="1"/>
          <p:nvPr/>
        </p:nvSpPr>
        <p:spPr>
          <a:xfrm>
            <a:off x="6953535" y="1778770"/>
            <a:ext cx="3593912" cy="1754326"/>
          </a:xfrm>
          <a:prstGeom prst="rect">
            <a:avLst/>
          </a:prstGeom>
          <a:noFill/>
          <a:ln>
            <a:noFill/>
          </a:ln>
        </p:spPr>
        <p:txBody>
          <a:bodyPr wrap="square" rtlCol="0">
            <a:spAutoFit/>
          </a:bodyPr>
          <a:lstStyle/>
          <a:p>
            <a:r>
              <a:rPr kumimoji="1" lang="en-US" altLang="ko-KR" sz="5400" b="1" smtClean="0">
                <a:latin typeface="+mj-lt"/>
              </a:rPr>
              <a:t>Passive</a:t>
            </a:r>
          </a:p>
          <a:p>
            <a:r>
              <a:rPr kumimoji="1" lang="en-US" altLang="ko-KR" sz="5400" b="1" smtClean="0">
                <a:latin typeface="+mj-lt"/>
              </a:rPr>
              <a:t>learning</a:t>
            </a:r>
            <a:endParaRPr kumimoji="1" lang="ko-KR" altLang="en-US" sz="5400" b="1" dirty="0">
              <a:latin typeface="+mj-lt"/>
            </a:endParaRPr>
          </a:p>
        </p:txBody>
      </p:sp>
      <p:sp>
        <p:nvSpPr>
          <p:cNvPr id="10" name="TextBox 9">
            <a:extLst>
              <a:ext uri="{FF2B5EF4-FFF2-40B4-BE49-F238E27FC236}">
                <a16:creationId xmlns:a16="http://schemas.microsoft.com/office/drawing/2014/main" id="{B94C333F-CC09-4134-B345-648B334140B0}"/>
              </a:ext>
            </a:extLst>
          </p:cNvPr>
          <p:cNvSpPr txBox="1"/>
          <p:nvPr/>
        </p:nvSpPr>
        <p:spPr>
          <a:xfrm>
            <a:off x="6959225" y="3960124"/>
            <a:ext cx="3018426" cy="1938992"/>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conseter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Ad </a:t>
            </a:r>
            <a:r>
              <a:rPr kumimoji="1" lang="en-US" altLang="ko-KR" sz="1200" dirty="0" err="1"/>
              <a:t>ius</a:t>
            </a:r>
            <a:r>
              <a:rPr kumimoji="1" lang="en-US" altLang="ko-KR" sz="1200" dirty="0"/>
              <a:t> </a:t>
            </a:r>
            <a:r>
              <a:rPr kumimoji="1" lang="en-US" altLang="ko-KR" sz="1200" dirty="0" err="1"/>
              <a:t>menandri</a:t>
            </a:r>
            <a:r>
              <a:rPr kumimoji="1" lang="en-US" altLang="ko-KR" sz="1200" dirty="0"/>
              <a:t> </a:t>
            </a:r>
            <a:r>
              <a:rPr kumimoji="1" lang="en-US" altLang="ko-KR" sz="1200" dirty="0" err="1"/>
              <a:t>adolescens</a:t>
            </a:r>
            <a:r>
              <a:rPr kumimoji="1" lang="en-US" altLang="ko-KR" sz="1200" dirty="0"/>
              <a:t>, </a:t>
            </a:r>
            <a:r>
              <a:rPr kumimoji="1" lang="en-US" altLang="ko-KR" sz="1200" dirty="0" err="1"/>
              <a:t>vix</a:t>
            </a:r>
            <a:r>
              <a:rPr kumimoji="1" lang="en-US" altLang="ko-KR" sz="1200" dirty="0"/>
              <a:t> </a:t>
            </a:r>
            <a:r>
              <a:rPr kumimoji="1" lang="en-US" altLang="ko-KR" sz="1200" dirty="0" err="1"/>
              <a:t>graece</a:t>
            </a:r>
            <a:r>
              <a:rPr kumimoji="1" lang="en-US" altLang="ko-KR" sz="1200" dirty="0"/>
              <a:t> </a:t>
            </a:r>
            <a:r>
              <a:rPr kumimoji="1" lang="en-US" altLang="ko-KR" sz="1200" dirty="0" err="1"/>
              <a:t>iuvaret</a:t>
            </a:r>
            <a:r>
              <a:rPr kumimoji="1" lang="en-US" altLang="ko-KR" sz="1200" dirty="0"/>
              <a:t>.</a:t>
            </a:r>
            <a:endParaRPr kumimoji="1" lang="ko-KR" altLang="en-US" sz="1200" dirty="0"/>
          </a:p>
        </p:txBody>
      </p:sp>
      <p:sp>
        <p:nvSpPr>
          <p:cNvPr id="11" name="TextBox 10">
            <a:extLst>
              <a:ext uri="{FF2B5EF4-FFF2-40B4-BE49-F238E27FC236}">
                <a16:creationId xmlns:a16="http://schemas.microsoft.com/office/drawing/2014/main" id="{88615019-2F01-4495-A49E-AC04FB368898}"/>
              </a:ext>
            </a:extLst>
          </p:cNvPr>
          <p:cNvSpPr txBox="1"/>
          <p:nvPr/>
        </p:nvSpPr>
        <p:spPr>
          <a:xfrm>
            <a:off x="6959223" y="1046944"/>
            <a:ext cx="1012208" cy="307777"/>
          </a:xfrm>
          <a:prstGeom prst="rect">
            <a:avLst/>
          </a:prstGeom>
          <a:noFill/>
          <a:ln>
            <a:noFill/>
          </a:ln>
        </p:spPr>
        <p:txBody>
          <a:bodyPr wrap="square" rtlCol="0">
            <a:spAutoFit/>
          </a:bodyPr>
          <a:lstStyle/>
          <a:p>
            <a:r>
              <a:rPr kumimoji="1" lang="en-US" altLang="ko-KR" sz="1400" i="1" dirty="0"/>
              <a:t>Subtitle </a:t>
            </a:r>
            <a:endParaRPr kumimoji="1" lang="ko-KR" altLang="en-US" sz="1400" i="1" dirty="0"/>
          </a:p>
        </p:txBody>
      </p:sp>
      <p:sp>
        <p:nvSpPr>
          <p:cNvPr id="12" name="TextBox 11">
            <a:extLst>
              <a:ext uri="{FF2B5EF4-FFF2-40B4-BE49-F238E27FC236}">
                <a16:creationId xmlns:a16="http://schemas.microsoft.com/office/drawing/2014/main" id="{27A4BBDB-B7D9-4346-8488-E1E23AC10223}"/>
              </a:ext>
            </a:extLst>
          </p:cNvPr>
          <p:cNvSpPr txBox="1"/>
          <p:nvPr/>
        </p:nvSpPr>
        <p:spPr>
          <a:xfrm>
            <a:off x="8244387" y="1045455"/>
            <a:ext cx="1012208" cy="307777"/>
          </a:xfrm>
          <a:prstGeom prst="rect">
            <a:avLst/>
          </a:prstGeom>
          <a:noFill/>
          <a:ln>
            <a:noFill/>
          </a:ln>
        </p:spPr>
        <p:txBody>
          <a:bodyPr wrap="square" rtlCol="0">
            <a:spAutoFit/>
          </a:bodyPr>
          <a:lstStyle/>
          <a:p>
            <a:r>
              <a:rPr kumimoji="1" lang="en-US" altLang="ko-KR" sz="1400" i="1" dirty="0"/>
              <a:t>Subtitle </a:t>
            </a:r>
            <a:endParaRPr kumimoji="1" lang="ko-KR" altLang="en-US" sz="1400" i="1" dirty="0"/>
          </a:p>
        </p:txBody>
      </p:sp>
      <p:sp>
        <p:nvSpPr>
          <p:cNvPr id="13" name="TextBox 12">
            <a:extLst>
              <a:ext uri="{FF2B5EF4-FFF2-40B4-BE49-F238E27FC236}">
                <a16:creationId xmlns:a16="http://schemas.microsoft.com/office/drawing/2014/main" id="{040A1FC8-D4E2-451B-A68E-5AD28FAC9D30}"/>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4" name="TextBox 13">
            <a:extLst>
              <a:ext uri="{FF2B5EF4-FFF2-40B4-BE49-F238E27FC236}">
                <a16:creationId xmlns:a16="http://schemas.microsoft.com/office/drawing/2014/main" id="{F66D0DF2-34AA-401A-BAB3-21E482AE6449}"/>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4247396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그림 개체 틀 4" descr="실내, 천장, 의자, 홀이(가) 표시된 사진&#10;&#10;자동 생성된 설명">
            <a:extLst>
              <a:ext uri="{FF2B5EF4-FFF2-40B4-BE49-F238E27FC236}">
                <a16:creationId xmlns:a16="http://schemas.microsoft.com/office/drawing/2014/main" id="{A70D13CA-C3EF-48F8-8015-E6A1B39293D1}"/>
              </a:ext>
            </a:extLst>
          </p:cNvPr>
          <p:cNvPicPr>
            <a:picLocks noGrp="1" noChangeAspect="1"/>
          </p:cNvPicPr>
          <p:nvPr>
            <p:ph type="pic" sz="quarter" idx="27"/>
          </p:nvPr>
        </p:nvPicPr>
        <p:blipFill>
          <a:blip r:embed="rId2"/>
          <a:srcRect l="10322" r="10322"/>
          <a:stretch>
            <a:fillRect/>
          </a:stretch>
        </p:blipFill>
        <p:spPr/>
      </p:pic>
      <p:sp>
        <p:nvSpPr>
          <p:cNvPr id="3" name="직사각형 2">
            <a:extLst>
              <a:ext uri="{FF2B5EF4-FFF2-40B4-BE49-F238E27FC236}">
                <a16:creationId xmlns:a16="http://schemas.microsoft.com/office/drawing/2014/main" id="{F536579C-1464-4336-9FBC-36D11ADCB72F}"/>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7" name="직사각형 6">
            <a:extLst>
              <a:ext uri="{FF2B5EF4-FFF2-40B4-BE49-F238E27FC236}">
                <a16:creationId xmlns:a16="http://schemas.microsoft.com/office/drawing/2014/main" id="{34199AE6-F0D2-4CBA-8030-F0EAF2C8242D}"/>
              </a:ext>
            </a:extLst>
          </p:cNvPr>
          <p:cNvSpPr/>
          <p:nvPr/>
        </p:nvSpPr>
        <p:spPr>
          <a:xfrm>
            <a:off x="4846377" y="678785"/>
            <a:ext cx="5551796" cy="5500429"/>
          </a:xfrm>
          <a:prstGeom prst="rect">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0" name="TextBox 9">
            <a:extLst>
              <a:ext uri="{FF2B5EF4-FFF2-40B4-BE49-F238E27FC236}">
                <a16:creationId xmlns:a16="http://schemas.microsoft.com/office/drawing/2014/main" id="{9FC1326D-D7DF-4CC2-85BF-2C71906D63E6}"/>
              </a:ext>
            </a:extLst>
          </p:cNvPr>
          <p:cNvSpPr txBox="1"/>
          <p:nvPr/>
        </p:nvSpPr>
        <p:spPr>
          <a:xfrm>
            <a:off x="5866261" y="1555947"/>
            <a:ext cx="3593912" cy="923330"/>
          </a:xfrm>
          <a:prstGeom prst="rect">
            <a:avLst/>
          </a:prstGeom>
          <a:noFill/>
          <a:ln>
            <a:noFill/>
          </a:ln>
        </p:spPr>
        <p:txBody>
          <a:bodyPr wrap="square" rtlCol="0">
            <a:spAutoFit/>
          </a:bodyPr>
          <a:lstStyle/>
          <a:p>
            <a:r>
              <a:rPr kumimoji="1" lang="en-US" altLang="ko-KR" sz="5400" b="1" dirty="0">
                <a:latin typeface="+mj-lt"/>
              </a:rPr>
              <a:t>Public lecture</a:t>
            </a:r>
            <a:endParaRPr kumimoji="1" lang="ko-KR" altLang="en-US" sz="5400" b="1" dirty="0">
              <a:latin typeface="+mj-lt"/>
            </a:endParaRPr>
          </a:p>
        </p:txBody>
      </p:sp>
      <p:sp>
        <p:nvSpPr>
          <p:cNvPr id="11" name="TextBox 10">
            <a:extLst>
              <a:ext uri="{FF2B5EF4-FFF2-40B4-BE49-F238E27FC236}">
                <a16:creationId xmlns:a16="http://schemas.microsoft.com/office/drawing/2014/main" id="{E3E9720C-3B79-4223-8D00-D5526388A438}"/>
              </a:ext>
            </a:extLst>
          </p:cNvPr>
          <p:cNvSpPr txBox="1"/>
          <p:nvPr/>
        </p:nvSpPr>
        <p:spPr>
          <a:xfrm>
            <a:off x="5879909" y="3428999"/>
            <a:ext cx="3659877" cy="1754326"/>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elaboraret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molestie</a:t>
            </a:r>
            <a:r>
              <a:rPr kumimoji="1" lang="en-US" altLang="ko-KR" sz="1200" dirty="0"/>
              <a:t> </a:t>
            </a:r>
            <a:r>
              <a:rPr kumimoji="1" lang="en-US" altLang="ko-KR" sz="1200" dirty="0" err="1"/>
              <a:t>consetetur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a:t>
            </a:r>
            <a:r>
              <a:rPr kumimoji="1" lang="en-US" altLang="ko-KR" sz="1200" dirty="0"/>
              <a:t> </a:t>
            </a:r>
            <a:r>
              <a:rPr kumimoji="1" lang="en-US" altLang="ko-KR" sz="1200" dirty="0" err="1"/>
              <a:t>salutandi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Ad </a:t>
            </a:r>
            <a:r>
              <a:rPr kumimoji="1" lang="en-US" altLang="ko-KR" sz="1200" dirty="0" err="1"/>
              <a:t>ius</a:t>
            </a:r>
            <a:r>
              <a:rPr kumimoji="1" lang="en-US" altLang="ko-KR" sz="1200" dirty="0"/>
              <a:t> </a:t>
            </a:r>
            <a:r>
              <a:rPr kumimoji="1" lang="en-US" altLang="ko-KR" sz="1200" dirty="0" err="1"/>
              <a:t>menandri</a:t>
            </a:r>
            <a:r>
              <a:rPr kumimoji="1" lang="en-US" altLang="ko-KR" sz="1200" dirty="0"/>
              <a:t> </a:t>
            </a:r>
            <a:r>
              <a:rPr kumimoji="1" lang="en-US" altLang="ko-KR" sz="1200" dirty="0" err="1"/>
              <a:t>adolescens</a:t>
            </a:r>
            <a:r>
              <a:rPr kumimoji="1" lang="en-US" altLang="ko-KR" sz="1200" dirty="0"/>
              <a:t>, </a:t>
            </a:r>
            <a:r>
              <a:rPr kumimoji="1" lang="en-US" altLang="ko-KR" sz="1200" dirty="0" err="1"/>
              <a:t>vix</a:t>
            </a:r>
            <a:r>
              <a:rPr kumimoji="1" lang="en-US" altLang="ko-KR" sz="1200" dirty="0"/>
              <a:t> </a:t>
            </a:r>
            <a:r>
              <a:rPr kumimoji="1" lang="en-US" altLang="ko-KR" sz="1200" dirty="0" err="1"/>
              <a:t>graece</a:t>
            </a:r>
            <a:r>
              <a:rPr kumimoji="1" lang="en-US" altLang="ko-KR" sz="1200" dirty="0"/>
              <a:t> </a:t>
            </a:r>
            <a:r>
              <a:rPr kumimoji="1" lang="en-US" altLang="ko-KR" sz="1200" dirty="0" err="1"/>
              <a:t>iuvaret</a:t>
            </a:r>
            <a:r>
              <a:rPr kumimoji="1" lang="en-US" altLang="ko-KR" sz="1200" dirty="0"/>
              <a:t> </a:t>
            </a:r>
            <a:r>
              <a:rPr kumimoji="1" lang="en-US" altLang="ko-KR" sz="1200" dirty="0" err="1"/>
              <a:t>pertinacia</a:t>
            </a:r>
            <a:r>
              <a:rPr kumimoji="1" lang="en-US" altLang="ko-KR" sz="1200" dirty="0"/>
              <a:t> at.</a:t>
            </a:r>
            <a:endParaRPr kumimoji="1" lang="ko-KR" altLang="en-US" sz="1200" dirty="0"/>
          </a:p>
        </p:txBody>
      </p:sp>
      <p:sp>
        <p:nvSpPr>
          <p:cNvPr id="12" name="TextBox 11">
            <a:extLst>
              <a:ext uri="{FF2B5EF4-FFF2-40B4-BE49-F238E27FC236}">
                <a16:creationId xmlns:a16="http://schemas.microsoft.com/office/drawing/2014/main" id="{0EB793AD-B48E-4FA9-8380-23C8DCDF875C}"/>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3" name="TextBox 12">
            <a:extLst>
              <a:ext uri="{FF2B5EF4-FFF2-40B4-BE49-F238E27FC236}">
                <a16:creationId xmlns:a16="http://schemas.microsoft.com/office/drawing/2014/main" id="{B327A924-4223-41A4-8141-6F2E5E9C370D}"/>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34632538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6" name="그림 개체 틀 5" descr="텍스트, 보는, 응시하는, 실루엣이(가) 표시된 사진&#10;&#10;자동 생성된 설명">
            <a:extLst>
              <a:ext uri="{FF2B5EF4-FFF2-40B4-BE49-F238E27FC236}">
                <a16:creationId xmlns:a16="http://schemas.microsoft.com/office/drawing/2014/main" id="{19B0B552-5C68-49FD-A581-03B08F7C7736}"/>
              </a:ext>
            </a:extLst>
          </p:cNvPr>
          <p:cNvPicPr>
            <a:picLocks noGrp="1" noChangeAspect="1"/>
          </p:cNvPicPr>
          <p:nvPr>
            <p:ph type="pic" sz="quarter" idx="28"/>
          </p:nvPr>
        </p:nvPicPr>
        <p:blipFill>
          <a:blip r:embed="rId2"/>
          <a:srcRect t="28537" b="28537"/>
          <a:stretch>
            <a:fillRect/>
          </a:stretch>
        </p:blipFill>
        <p:spPr/>
      </p:pic>
      <p:sp>
        <p:nvSpPr>
          <p:cNvPr id="4" name="직사각형 3">
            <a:extLst>
              <a:ext uri="{FF2B5EF4-FFF2-40B4-BE49-F238E27FC236}">
                <a16:creationId xmlns:a16="http://schemas.microsoft.com/office/drawing/2014/main" id="{0FAADA94-688F-42B7-B027-FF4F7737E0AC}"/>
              </a:ext>
            </a:extLst>
          </p:cNvPr>
          <p:cNvSpPr/>
          <p:nvPr/>
        </p:nvSpPr>
        <p:spPr>
          <a:xfrm>
            <a:off x="1" y="5991366"/>
            <a:ext cx="12192000" cy="8666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grpSp>
        <p:nvGrpSpPr>
          <p:cNvPr id="8" name="그룹 7">
            <a:extLst>
              <a:ext uri="{FF2B5EF4-FFF2-40B4-BE49-F238E27FC236}">
                <a16:creationId xmlns:a16="http://schemas.microsoft.com/office/drawing/2014/main" id="{E53F5E6D-60F2-4F21-A316-F1D2A6661B6C}"/>
              </a:ext>
            </a:extLst>
          </p:cNvPr>
          <p:cNvGrpSpPr/>
          <p:nvPr/>
        </p:nvGrpSpPr>
        <p:grpSpPr>
          <a:xfrm>
            <a:off x="6555411" y="3027034"/>
            <a:ext cx="4612943" cy="2288021"/>
            <a:chOff x="8301820" y="709682"/>
            <a:chExt cx="3193576" cy="2013046"/>
          </a:xfrm>
        </p:grpSpPr>
        <p:sp>
          <p:nvSpPr>
            <p:cNvPr id="9" name="직사각형 8">
              <a:extLst>
                <a:ext uri="{FF2B5EF4-FFF2-40B4-BE49-F238E27FC236}">
                  <a16:creationId xmlns:a16="http://schemas.microsoft.com/office/drawing/2014/main" id="{1D751A2B-D9DB-47A3-A3D9-B62087BE7501}"/>
                </a:ext>
              </a:extLst>
            </p:cNvPr>
            <p:cNvSpPr/>
            <p:nvPr/>
          </p:nvSpPr>
          <p:spPr>
            <a:xfrm>
              <a:off x="8301820" y="709682"/>
              <a:ext cx="3193576" cy="2013046"/>
            </a:xfrm>
            <a:prstGeom prst="rect">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10" name="TextBox 9">
              <a:extLst>
                <a:ext uri="{FF2B5EF4-FFF2-40B4-BE49-F238E27FC236}">
                  <a16:creationId xmlns:a16="http://schemas.microsoft.com/office/drawing/2014/main" id="{1E94E52B-4F8E-49D3-8F7E-B03EEE4FF319}"/>
                </a:ext>
              </a:extLst>
            </p:cNvPr>
            <p:cNvSpPr txBox="1"/>
            <p:nvPr/>
          </p:nvSpPr>
          <p:spPr>
            <a:xfrm>
              <a:off x="8735705" y="1449696"/>
              <a:ext cx="2325806" cy="1200329"/>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a:t>
              </a:r>
              <a:r>
                <a:rPr kumimoji="1" lang="en-US" altLang="ko-KR" sz="1200" dirty="0" err="1"/>
                <a:t>ntrum</a:t>
              </a:r>
              <a:r>
                <a:rPr kumimoji="1" lang="en-US" altLang="ko-KR" sz="1200" dirty="0"/>
                <a:t>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definitions.</a:t>
              </a:r>
              <a:endParaRPr kumimoji="1" lang="ko-KR" altLang="en-US" sz="1200" dirty="0"/>
            </a:p>
            <a:p>
              <a:endParaRPr kumimoji="1" lang="ko-KR" altLang="en-US" sz="1200" dirty="0"/>
            </a:p>
          </p:txBody>
        </p:sp>
        <p:sp>
          <p:nvSpPr>
            <p:cNvPr id="11" name="TextBox 10">
              <a:extLst>
                <a:ext uri="{FF2B5EF4-FFF2-40B4-BE49-F238E27FC236}">
                  <a16:creationId xmlns:a16="http://schemas.microsoft.com/office/drawing/2014/main" id="{928161D8-65DB-49A2-8894-0A6EBADDDA33}"/>
                </a:ext>
              </a:extLst>
            </p:cNvPr>
            <p:cNvSpPr txBox="1"/>
            <p:nvPr/>
          </p:nvSpPr>
          <p:spPr>
            <a:xfrm>
              <a:off x="8735705" y="1119875"/>
              <a:ext cx="2325806" cy="276999"/>
            </a:xfrm>
            <a:prstGeom prst="rect">
              <a:avLst/>
            </a:prstGeom>
            <a:noFill/>
            <a:ln>
              <a:noFill/>
            </a:ln>
          </p:spPr>
          <p:txBody>
            <a:bodyPr wrap="square" rtlCol="0">
              <a:spAutoFit/>
            </a:bodyPr>
            <a:lstStyle/>
            <a:p>
              <a:r>
                <a:rPr kumimoji="1" lang="en-US" altLang="ko-KR" sz="1200" b="1" dirty="0"/>
                <a:t>Subtitle</a:t>
              </a:r>
              <a:endParaRPr kumimoji="1" lang="ko-KR" altLang="en-US" sz="1200" b="1" dirty="0"/>
            </a:p>
          </p:txBody>
        </p:sp>
      </p:grpSp>
      <p:grpSp>
        <p:nvGrpSpPr>
          <p:cNvPr id="12" name="그룹 11">
            <a:extLst>
              <a:ext uri="{FF2B5EF4-FFF2-40B4-BE49-F238E27FC236}">
                <a16:creationId xmlns:a16="http://schemas.microsoft.com/office/drawing/2014/main" id="{1807ED85-5990-49C9-BCE9-AD1769D823D9}"/>
              </a:ext>
            </a:extLst>
          </p:cNvPr>
          <p:cNvGrpSpPr/>
          <p:nvPr/>
        </p:nvGrpSpPr>
        <p:grpSpPr>
          <a:xfrm>
            <a:off x="1023646" y="3027034"/>
            <a:ext cx="4612943" cy="2288021"/>
            <a:chOff x="8301820" y="709682"/>
            <a:chExt cx="3193576" cy="2013046"/>
          </a:xfrm>
        </p:grpSpPr>
        <p:sp>
          <p:nvSpPr>
            <p:cNvPr id="13" name="직사각형 12">
              <a:extLst>
                <a:ext uri="{FF2B5EF4-FFF2-40B4-BE49-F238E27FC236}">
                  <a16:creationId xmlns:a16="http://schemas.microsoft.com/office/drawing/2014/main" id="{29B83E85-E555-4EE9-B911-BCC396255533}"/>
                </a:ext>
              </a:extLst>
            </p:cNvPr>
            <p:cNvSpPr/>
            <p:nvPr/>
          </p:nvSpPr>
          <p:spPr>
            <a:xfrm>
              <a:off x="8301820" y="709682"/>
              <a:ext cx="3193576" cy="2013046"/>
            </a:xfrm>
            <a:prstGeom prst="rect">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14" name="TextBox 13">
              <a:extLst>
                <a:ext uri="{FF2B5EF4-FFF2-40B4-BE49-F238E27FC236}">
                  <a16:creationId xmlns:a16="http://schemas.microsoft.com/office/drawing/2014/main" id="{42995264-0028-4A24-9C9D-1852FB67C40E}"/>
                </a:ext>
              </a:extLst>
            </p:cNvPr>
            <p:cNvSpPr txBox="1"/>
            <p:nvPr/>
          </p:nvSpPr>
          <p:spPr>
            <a:xfrm>
              <a:off x="8735705" y="1449696"/>
              <a:ext cx="2325806" cy="1200329"/>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a:t>
              </a:r>
              <a:r>
                <a:rPr kumimoji="1" lang="en-US" altLang="ko-KR" sz="1200" dirty="0" err="1"/>
                <a:t>ntrum</a:t>
              </a:r>
              <a:r>
                <a:rPr kumimoji="1" lang="en-US" altLang="ko-KR" sz="1200" dirty="0"/>
                <a:t>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definitions.</a:t>
              </a:r>
              <a:endParaRPr kumimoji="1" lang="ko-KR" altLang="en-US" sz="1200" dirty="0"/>
            </a:p>
            <a:p>
              <a:endParaRPr kumimoji="1" lang="ko-KR" altLang="en-US" sz="1200" dirty="0"/>
            </a:p>
          </p:txBody>
        </p:sp>
        <p:sp>
          <p:nvSpPr>
            <p:cNvPr id="15" name="TextBox 14">
              <a:extLst>
                <a:ext uri="{FF2B5EF4-FFF2-40B4-BE49-F238E27FC236}">
                  <a16:creationId xmlns:a16="http://schemas.microsoft.com/office/drawing/2014/main" id="{0DB3CF21-CA77-4518-ACC5-B9FF835B8523}"/>
                </a:ext>
              </a:extLst>
            </p:cNvPr>
            <p:cNvSpPr txBox="1"/>
            <p:nvPr/>
          </p:nvSpPr>
          <p:spPr>
            <a:xfrm>
              <a:off x="8735705" y="1119875"/>
              <a:ext cx="2325806" cy="276999"/>
            </a:xfrm>
            <a:prstGeom prst="rect">
              <a:avLst/>
            </a:prstGeom>
            <a:noFill/>
            <a:ln>
              <a:noFill/>
            </a:ln>
          </p:spPr>
          <p:txBody>
            <a:bodyPr wrap="square" rtlCol="0">
              <a:spAutoFit/>
            </a:bodyPr>
            <a:lstStyle/>
            <a:p>
              <a:r>
                <a:rPr kumimoji="1" lang="en-US" altLang="ko-KR" sz="1200" b="1" dirty="0"/>
                <a:t>Subtitle</a:t>
              </a:r>
              <a:endParaRPr kumimoji="1" lang="ko-KR" altLang="en-US" sz="1200" b="1" dirty="0"/>
            </a:p>
          </p:txBody>
        </p:sp>
      </p:grpSp>
      <p:sp>
        <p:nvSpPr>
          <p:cNvPr id="16" name="TextBox 15">
            <a:extLst>
              <a:ext uri="{FF2B5EF4-FFF2-40B4-BE49-F238E27FC236}">
                <a16:creationId xmlns:a16="http://schemas.microsoft.com/office/drawing/2014/main" id="{487CCC7A-43B2-46F0-8B45-250066266D99}"/>
              </a:ext>
            </a:extLst>
          </p:cNvPr>
          <p:cNvSpPr txBox="1"/>
          <p:nvPr/>
        </p:nvSpPr>
        <p:spPr>
          <a:xfrm>
            <a:off x="451955" y="6270794"/>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7" name="TextBox 16">
            <a:extLst>
              <a:ext uri="{FF2B5EF4-FFF2-40B4-BE49-F238E27FC236}">
                <a16:creationId xmlns:a16="http://schemas.microsoft.com/office/drawing/2014/main" id="{574CEF86-9355-4B9A-8CDC-A922F803F6BC}"/>
              </a:ext>
            </a:extLst>
          </p:cNvPr>
          <p:cNvSpPr txBox="1"/>
          <p:nvPr/>
        </p:nvSpPr>
        <p:spPr>
          <a:xfrm>
            <a:off x="8696596" y="6270793"/>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42273788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그림 개체 틀 5" descr="사람, 실내, 회의실이(가) 표시된 사진&#10;&#10;자동 생성된 설명">
            <a:extLst>
              <a:ext uri="{FF2B5EF4-FFF2-40B4-BE49-F238E27FC236}">
                <a16:creationId xmlns:a16="http://schemas.microsoft.com/office/drawing/2014/main" id="{4E18EA16-344C-422A-8049-66A0AFB3EF4D}"/>
              </a:ext>
            </a:extLst>
          </p:cNvPr>
          <p:cNvPicPr>
            <a:picLocks noGrp="1" noChangeAspect="1"/>
          </p:cNvPicPr>
          <p:nvPr>
            <p:ph type="pic" sz="quarter" idx="27"/>
          </p:nvPr>
        </p:nvPicPr>
        <p:blipFill>
          <a:blip r:embed="rId2"/>
          <a:srcRect t="14742" b="14742"/>
          <a:stretch>
            <a:fillRect/>
          </a:stretch>
        </p:blipFill>
        <p:spPr/>
      </p:pic>
      <p:pic>
        <p:nvPicPr>
          <p:cNvPr id="8" name="그림 개체 틀 7" descr="텍스트, 실내, 벽, 컴퓨터이(가) 표시된 사진&#10;&#10;자동 생성된 설명">
            <a:extLst>
              <a:ext uri="{FF2B5EF4-FFF2-40B4-BE49-F238E27FC236}">
                <a16:creationId xmlns:a16="http://schemas.microsoft.com/office/drawing/2014/main" id="{D301EB42-4E1A-405D-9041-07A23AB3A5B8}"/>
              </a:ext>
            </a:extLst>
          </p:cNvPr>
          <p:cNvPicPr>
            <a:picLocks noGrp="1" noChangeAspect="1"/>
          </p:cNvPicPr>
          <p:nvPr>
            <p:ph type="pic" sz="quarter" idx="30"/>
          </p:nvPr>
        </p:nvPicPr>
        <p:blipFill>
          <a:blip r:embed="rId3"/>
          <a:srcRect t="14742" b="14742"/>
          <a:stretch>
            <a:fillRect/>
          </a:stretch>
        </p:blipFill>
        <p:spPr/>
      </p:pic>
      <p:sp>
        <p:nvSpPr>
          <p:cNvPr id="4" name="직사각형 3">
            <a:extLst>
              <a:ext uri="{FF2B5EF4-FFF2-40B4-BE49-F238E27FC236}">
                <a16:creationId xmlns:a16="http://schemas.microsoft.com/office/drawing/2014/main" id="{041A3E32-C29A-415D-A183-3FE0DEDFD80D}"/>
              </a:ext>
            </a:extLst>
          </p:cNvPr>
          <p:cNvSpPr/>
          <p:nvPr/>
        </p:nvSpPr>
        <p:spPr>
          <a:xfrm>
            <a:off x="1" y="5991366"/>
            <a:ext cx="12192000" cy="8666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9" name="TextBox 8">
            <a:extLst>
              <a:ext uri="{FF2B5EF4-FFF2-40B4-BE49-F238E27FC236}">
                <a16:creationId xmlns:a16="http://schemas.microsoft.com/office/drawing/2014/main" id="{D69452F5-6746-4B75-9E5D-3DCC0846CB7D}"/>
              </a:ext>
            </a:extLst>
          </p:cNvPr>
          <p:cNvSpPr txBox="1"/>
          <p:nvPr/>
        </p:nvSpPr>
        <p:spPr>
          <a:xfrm>
            <a:off x="451955" y="6270794"/>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0" name="TextBox 9">
            <a:extLst>
              <a:ext uri="{FF2B5EF4-FFF2-40B4-BE49-F238E27FC236}">
                <a16:creationId xmlns:a16="http://schemas.microsoft.com/office/drawing/2014/main" id="{B9C9C566-53AF-4772-93ED-5DAF818AD2E9}"/>
              </a:ext>
            </a:extLst>
          </p:cNvPr>
          <p:cNvSpPr txBox="1"/>
          <p:nvPr/>
        </p:nvSpPr>
        <p:spPr>
          <a:xfrm>
            <a:off x="8696596" y="6270793"/>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
        <p:nvSpPr>
          <p:cNvPr id="11" name="TextBox 10">
            <a:extLst>
              <a:ext uri="{FF2B5EF4-FFF2-40B4-BE49-F238E27FC236}">
                <a16:creationId xmlns:a16="http://schemas.microsoft.com/office/drawing/2014/main" id="{ADA2FD44-24F5-4E37-92FA-5F55BF9DF49D}"/>
              </a:ext>
            </a:extLst>
          </p:cNvPr>
          <p:cNvSpPr txBox="1"/>
          <p:nvPr/>
        </p:nvSpPr>
        <p:spPr>
          <a:xfrm>
            <a:off x="400377" y="3006813"/>
            <a:ext cx="4553759" cy="923330"/>
          </a:xfrm>
          <a:prstGeom prst="rect">
            <a:avLst/>
          </a:prstGeom>
          <a:noFill/>
          <a:ln>
            <a:noFill/>
          </a:ln>
        </p:spPr>
        <p:txBody>
          <a:bodyPr wrap="square" rtlCol="0">
            <a:spAutoFit/>
          </a:bodyPr>
          <a:lstStyle/>
          <a:p>
            <a:r>
              <a:rPr kumimoji="1" lang="en-US" altLang="ko-KR" sz="5400" b="1" dirty="0">
                <a:latin typeface="+mj-lt"/>
              </a:rPr>
              <a:t>Keyword 01</a:t>
            </a:r>
            <a:endParaRPr kumimoji="1" lang="ko-KR" altLang="en-US" sz="5400" b="1" dirty="0">
              <a:latin typeface="+mj-lt"/>
            </a:endParaRPr>
          </a:p>
        </p:txBody>
      </p:sp>
      <p:sp>
        <p:nvSpPr>
          <p:cNvPr id="12" name="TextBox 11">
            <a:extLst>
              <a:ext uri="{FF2B5EF4-FFF2-40B4-BE49-F238E27FC236}">
                <a16:creationId xmlns:a16="http://schemas.microsoft.com/office/drawing/2014/main" id="{B6C37592-720C-4A3F-B3EA-4102B65301C5}"/>
              </a:ext>
            </a:extLst>
          </p:cNvPr>
          <p:cNvSpPr txBox="1"/>
          <p:nvPr/>
        </p:nvSpPr>
        <p:spPr>
          <a:xfrm>
            <a:off x="400378" y="4120120"/>
            <a:ext cx="5488632" cy="1015663"/>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moie</a:t>
            </a:r>
            <a:r>
              <a:rPr kumimoji="1" lang="en-US" altLang="ko-KR" sz="1200" dirty="0"/>
              <a:t> </a:t>
            </a:r>
            <a:r>
              <a:rPr kumimoji="1" lang="en-US" altLang="ko-KR" sz="1200" dirty="0" err="1"/>
              <a:t>conseur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a:t>
            </a:r>
            <a:r>
              <a:rPr kumimoji="1" lang="en-US" altLang="ko-KR" sz="1200" dirty="0"/>
              <a:t> </a:t>
            </a:r>
            <a:r>
              <a:rPr kumimoji="1" lang="en-US" altLang="ko-KR" sz="1200" dirty="0" err="1"/>
              <a:t>salutandi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t>
            </a:r>
            <a:endParaRPr kumimoji="1" lang="ko-KR" altLang="en-US" sz="1200" dirty="0"/>
          </a:p>
        </p:txBody>
      </p:sp>
      <p:sp>
        <p:nvSpPr>
          <p:cNvPr id="13" name="TextBox 12">
            <a:extLst>
              <a:ext uri="{FF2B5EF4-FFF2-40B4-BE49-F238E27FC236}">
                <a16:creationId xmlns:a16="http://schemas.microsoft.com/office/drawing/2014/main" id="{B13D3155-9C2E-41C0-88D4-F48DF9222267}"/>
              </a:ext>
            </a:extLst>
          </p:cNvPr>
          <p:cNvSpPr txBox="1"/>
          <p:nvPr/>
        </p:nvSpPr>
        <p:spPr>
          <a:xfrm>
            <a:off x="6302990" y="3000760"/>
            <a:ext cx="4792640" cy="923330"/>
          </a:xfrm>
          <a:prstGeom prst="rect">
            <a:avLst/>
          </a:prstGeom>
          <a:noFill/>
          <a:ln>
            <a:noFill/>
          </a:ln>
        </p:spPr>
        <p:txBody>
          <a:bodyPr wrap="square" rtlCol="0">
            <a:spAutoFit/>
          </a:bodyPr>
          <a:lstStyle/>
          <a:p>
            <a:r>
              <a:rPr kumimoji="1" lang="en-US" altLang="ko-KR" sz="5400" b="1" dirty="0">
                <a:latin typeface="+mj-lt"/>
              </a:rPr>
              <a:t>Keyword 02</a:t>
            </a:r>
            <a:endParaRPr kumimoji="1" lang="ko-KR" altLang="en-US" sz="5400" b="1" dirty="0">
              <a:latin typeface="+mj-lt"/>
            </a:endParaRPr>
          </a:p>
        </p:txBody>
      </p:sp>
      <p:sp>
        <p:nvSpPr>
          <p:cNvPr id="14" name="TextBox 13">
            <a:extLst>
              <a:ext uri="{FF2B5EF4-FFF2-40B4-BE49-F238E27FC236}">
                <a16:creationId xmlns:a16="http://schemas.microsoft.com/office/drawing/2014/main" id="{8CB00074-74A5-4176-83BD-4B839B564A5B}"/>
              </a:ext>
            </a:extLst>
          </p:cNvPr>
          <p:cNvSpPr txBox="1"/>
          <p:nvPr/>
        </p:nvSpPr>
        <p:spPr>
          <a:xfrm>
            <a:off x="6302990" y="4114067"/>
            <a:ext cx="5488632" cy="1015663"/>
          </a:xfrm>
          <a:prstGeom prst="rect">
            <a:avLst/>
          </a:prstGeom>
          <a:noFill/>
          <a:ln>
            <a:noFill/>
          </a:ln>
        </p:spPr>
        <p:txBody>
          <a:bodyPr wrap="square" rtlCol="0">
            <a:spAutoFit/>
          </a:bodyPr>
          <a:lstStyle/>
          <a:p>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r>
              <a:rPr kumimoji="1" lang="en-US" altLang="ko-KR" sz="1200" dirty="0" err="1"/>
              <a:t>Eum</a:t>
            </a:r>
            <a:r>
              <a:rPr kumimoji="1" lang="en-US" altLang="ko-KR" sz="1200" dirty="0"/>
              <a:t> libris </a:t>
            </a:r>
            <a:r>
              <a:rPr kumimoji="1" lang="en-US" altLang="ko-KR" sz="1200" dirty="0" err="1"/>
              <a:t>ocurreret</a:t>
            </a:r>
            <a:r>
              <a:rPr kumimoji="1" lang="en-US" altLang="ko-KR" sz="1200" dirty="0"/>
              <a:t> </a:t>
            </a:r>
            <a:r>
              <a:rPr kumimoji="1" lang="en-US" altLang="ko-KR" sz="1200" dirty="0" err="1"/>
              <a:t>te</a:t>
            </a:r>
            <a:r>
              <a:rPr kumimoji="1" lang="en-US" altLang="ko-KR" sz="1200" dirty="0"/>
              <a:t>, et </a:t>
            </a:r>
            <a:r>
              <a:rPr kumimoji="1" lang="en-US" altLang="ko-KR" sz="1200" dirty="0" err="1"/>
              <a:t>veri</a:t>
            </a:r>
            <a:r>
              <a:rPr kumimoji="1" lang="en-US" altLang="ko-KR" sz="1200" dirty="0"/>
              <a:t> </a:t>
            </a:r>
            <a:r>
              <a:rPr kumimoji="1" lang="en-US" altLang="ko-KR" sz="1200" dirty="0" err="1"/>
              <a:t>quaeque</a:t>
            </a:r>
            <a:r>
              <a:rPr kumimoji="1" lang="en-US" altLang="ko-KR" sz="1200" dirty="0"/>
              <a:t> </a:t>
            </a:r>
            <a:r>
              <a:rPr kumimoji="1" lang="en-US" altLang="ko-KR" sz="1200" dirty="0" err="1"/>
              <a:t>accusamus</a:t>
            </a:r>
            <a:r>
              <a:rPr kumimoji="1" lang="en-US" altLang="ko-KR" sz="1200" dirty="0"/>
              <a:t> vis. Has </a:t>
            </a:r>
            <a:r>
              <a:rPr kumimoji="1" lang="en-US" altLang="ko-KR" sz="1200" dirty="0" err="1"/>
              <a:t>persius</a:t>
            </a:r>
            <a:r>
              <a:rPr kumimoji="1" lang="en-US" altLang="ko-KR" sz="1200" dirty="0"/>
              <a:t> </a:t>
            </a:r>
            <a:r>
              <a:rPr kumimoji="1" lang="en-US" altLang="ko-KR" sz="1200" dirty="0" err="1"/>
              <a:t>numquam</a:t>
            </a:r>
            <a:r>
              <a:rPr kumimoji="1" lang="en-US" altLang="ko-KR" sz="1200" dirty="0"/>
              <a:t> </a:t>
            </a:r>
            <a:r>
              <a:rPr kumimoji="1" lang="en-US" altLang="ko-KR" sz="1200" dirty="0" err="1"/>
              <a:t>reprehendunt</a:t>
            </a:r>
            <a:r>
              <a:rPr kumimoji="1" lang="en-US" altLang="ko-KR" sz="1200" dirty="0"/>
              <a:t> at, </a:t>
            </a:r>
            <a:r>
              <a:rPr kumimoji="1" lang="en-US" altLang="ko-KR" sz="1200" dirty="0" err="1"/>
              <a:t>quis</a:t>
            </a:r>
            <a:r>
              <a:rPr kumimoji="1" lang="en-US" altLang="ko-KR" sz="1200" dirty="0"/>
              <a:t> </a:t>
            </a:r>
            <a:r>
              <a:rPr kumimoji="1" lang="en-US" altLang="ko-KR" sz="1200" dirty="0" err="1"/>
              <a:t>suscipit</a:t>
            </a:r>
            <a:r>
              <a:rPr kumimoji="1" lang="en-US" altLang="ko-KR" sz="1200" dirty="0"/>
              <a:t> </a:t>
            </a:r>
            <a:r>
              <a:rPr kumimoji="1" lang="en-US" altLang="ko-KR" sz="1200" dirty="0" err="1"/>
              <a:t>aboraret</a:t>
            </a:r>
            <a:r>
              <a:rPr kumimoji="1" lang="en-US" altLang="ko-KR" sz="1200" dirty="0"/>
              <a:t> ex his. Eu </a:t>
            </a:r>
            <a:r>
              <a:rPr kumimoji="1" lang="en-US" altLang="ko-KR" sz="1200" dirty="0" err="1"/>
              <a:t>mel</a:t>
            </a:r>
            <a:r>
              <a:rPr kumimoji="1" lang="en-US" altLang="ko-KR" sz="1200" dirty="0"/>
              <a:t> modo </a:t>
            </a:r>
            <a:r>
              <a:rPr kumimoji="1" lang="en-US" altLang="ko-KR" sz="1200" dirty="0" err="1"/>
              <a:t>sonet</a:t>
            </a:r>
            <a:r>
              <a:rPr kumimoji="1" lang="en-US" altLang="ko-KR" sz="1200" dirty="0"/>
              <a:t> </a:t>
            </a:r>
            <a:r>
              <a:rPr kumimoji="1" lang="en-US" altLang="ko-KR" sz="1200" dirty="0" err="1"/>
              <a:t>omittantur</a:t>
            </a:r>
            <a:r>
              <a:rPr kumimoji="1" lang="en-US" altLang="ko-KR" sz="1200" dirty="0"/>
              <a:t>, ad </a:t>
            </a:r>
            <a:r>
              <a:rPr kumimoji="1" lang="en-US" altLang="ko-KR" sz="1200" dirty="0" err="1"/>
              <a:t>augue</a:t>
            </a:r>
            <a:r>
              <a:rPr kumimoji="1" lang="en-US" altLang="ko-KR" sz="1200" dirty="0"/>
              <a:t> </a:t>
            </a:r>
            <a:r>
              <a:rPr kumimoji="1" lang="en-US" altLang="ko-KR" sz="1200" dirty="0" err="1"/>
              <a:t>moie</a:t>
            </a:r>
            <a:r>
              <a:rPr kumimoji="1" lang="en-US" altLang="ko-KR" sz="1200" dirty="0"/>
              <a:t> </a:t>
            </a:r>
            <a:r>
              <a:rPr kumimoji="1" lang="en-US" altLang="ko-KR" sz="1200" dirty="0" err="1"/>
              <a:t>conseur</a:t>
            </a:r>
            <a:r>
              <a:rPr kumimoji="1" lang="en-US" altLang="ko-KR" sz="1200" dirty="0"/>
              <a:t> pro. Ne </a:t>
            </a:r>
            <a:r>
              <a:rPr kumimoji="1" lang="en-US" altLang="ko-KR" sz="1200" dirty="0" err="1"/>
              <a:t>eam</a:t>
            </a:r>
            <a:r>
              <a:rPr kumimoji="1" lang="en-US" altLang="ko-KR" sz="1200" dirty="0"/>
              <a:t> utroque </a:t>
            </a:r>
            <a:r>
              <a:rPr kumimoji="1" lang="en-US" altLang="ko-KR" sz="1200" dirty="0" err="1"/>
              <a:t>erroribus</a:t>
            </a:r>
            <a:r>
              <a:rPr kumimoji="1" lang="en-US" altLang="ko-KR" sz="1200" dirty="0"/>
              <a:t>, </a:t>
            </a:r>
            <a:r>
              <a:rPr kumimoji="1" lang="en-US" altLang="ko-KR" sz="1200" dirty="0" err="1"/>
              <a:t>ut</a:t>
            </a:r>
            <a:r>
              <a:rPr kumimoji="1" lang="en-US" altLang="ko-KR" sz="1200" dirty="0"/>
              <a:t> </a:t>
            </a:r>
            <a:r>
              <a:rPr kumimoji="1" lang="en-US" altLang="ko-KR" sz="1200" dirty="0" err="1"/>
              <a:t>tation</a:t>
            </a:r>
            <a:r>
              <a:rPr kumimoji="1" lang="en-US" altLang="ko-KR" sz="1200" dirty="0"/>
              <a:t> </a:t>
            </a:r>
            <a:r>
              <a:rPr kumimoji="1" lang="en-US" altLang="ko-KR" sz="1200" dirty="0" err="1"/>
              <a:t>salutandi</a:t>
            </a:r>
            <a:r>
              <a:rPr kumimoji="1" lang="en-US" altLang="ko-KR" sz="1200" dirty="0"/>
              <a:t> </a:t>
            </a:r>
            <a:r>
              <a:rPr kumimoji="1" lang="en-US" altLang="ko-KR" sz="1200" dirty="0" err="1"/>
              <a:t>forensibus</a:t>
            </a:r>
            <a:r>
              <a:rPr kumimoji="1" lang="en-US" altLang="ko-KR" sz="1200" dirty="0"/>
              <a:t> his, </a:t>
            </a:r>
            <a:r>
              <a:rPr kumimoji="1" lang="en-US" altLang="ko-KR" sz="1200" dirty="0" err="1"/>
              <a:t>ornatus</a:t>
            </a:r>
            <a:r>
              <a:rPr kumimoji="1" lang="en-US" altLang="ko-KR" sz="1200" dirty="0"/>
              <a:t> </a:t>
            </a:r>
            <a:r>
              <a:rPr kumimoji="1" lang="en-US" altLang="ko-KR" sz="1200" dirty="0" err="1"/>
              <a:t>laboramus</a:t>
            </a:r>
            <a:r>
              <a:rPr kumimoji="1" lang="en-US" altLang="ko-KR" sz="1200" dirty="0"/>
              <a:t> vis at. </a:t>
            </a:r>
            <a:endParaRPr kumimoji="1" lang="ko-KR" altLang="en-US" sz="1200" dirty="0"/>
          </a:p>
        </p:txBody>
      </p:sp>
    </p:spTree>
    <p:extLst>
      <p:ext uri="{BB962C8B-B14F-4D97-AF65-F5344CB8AC3E}">
        <p14:creationId xmlns:p14="http://schemas.microsoft.com/office/powerpoint/2010/main" val="25941931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4" name="그림 개체 틀 3">
            <a:extLst>
              <a:ext uri="{FF2B5EF4-FFF2-40B4-BE49-F238E27FC236}">
                <a16:creationId xmlns:a16="http://schemas.microsoft.com/office/drawing/2014/main" id="{0913C721-FF6A-4960-89FC-6A2A5E266B61}"/>
              </a:ext>
            </a:extLst>
          </p:cNvPr>
          <p:cNvPicPr>
            <a:picLocks noGrp="1" noChangeAspect="1"/>
          </p:cNvPicPr>
          <p:nvPr>
            <p:ph type="pic" sz="quarter" idx="27"/>
          </p:nvPr>
        </p:nvPicPr>
        <p:blipFill>
          <a:blip r:embed="rId2">
            <a:duotone>
              <a:prstClr val="black"/>
              <a:schemeClr val="accent1">
                <a:tint val="45000"/>
                <a:satMod val="400000"/>
              </a:schemeClr>
            </a:duotone>
          </a:blip>
          <a:srcRect t="9777" b="9777"/>
          <a:stretch>
            <a:fillRect/>
          </a:stretch>
        </p:blipFill>
        <p:spPr/>
      </p:pic>
      <p:sp>
        <p:nvSpPr>
          <p:cNvPr id="6" name="직사각형 5">
            <a:extLst>
              <a:ext uri="{FF2B5EF4-FFF2-40B4-BE49-F238E27FC236}">
                <a16:creationId xmlns:a16="http://schemas.microsoft.com/office/drawing/2014/main" id="{EB65A162-5D89-45C4-B750-868225EA3847}"/>
              </a:ext>
            </a:extLst>
          </p:cNvPr>
          <p:cNvSpPr/>
          <p:nvPr/>
        </p:nvSpPr>
        <p:spPr>
          <a:xfrm>
            <a:off x="3872551" y="4483775"/>
            <a:ext cx="4446895" cy="6755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ko-KR" dirty="0"/>
              <a:t>Types of Lecture</a:t>
            </a:r>
            <a:endParaRPr kumimoji="1" lang="ko-KR" altLang="en-US" dirty="0"/>
          </a:p>
        </p:txBody>
      </p:sp>
      <p:sp>
        <p:nvSpPr>
          <p:cNvPr id="7" name="TextBox 6">
            <a:extLst>
              <a:ext uri="{FF2B5EF4-FFF2-40B4-BE49-F238E27FC236}">
                <a16:creationId xmlns:a16="http://schemas.microsoft.com/office/drawing/2014/main" id="{51926FB3-3B84-44D4-B5B6-177A7164629C}"/>
              </a:ext>
            </a:extLst>
          </p:cNvPr>
          <p:cNvSpPr txBox="1"/>
          <p:nvPr/>
        </p:nvSpPr>
        <p:spPr>
          <a:xfrm>
            <a:off x="1854388" y="1696302"/>
            <a:ext cx="8483220" cy="2308324"/>
          </a:xfrm>
          <a:prstGeom prst="rect">
            <a:avLst/>
          </a:prstGeom>
          <a:noFill/>
          <a:ln>
            <a:noFill/>
          </a:ln>
        </p:spPr>
        <p:txBody>
          <a:bodyPr wrap="square" rtlCol="0">
            <a:spAutoFit/>
          </a:bodyPr>
          <a:lstStyle/>
          <a:p>
            <a:pPr algn="ctr"/>
            <a:r>
              <a:rPr kumimoji="1" lang="en-US" altLang="ko-KR" sz="7200" b="1" dirty="0">
                <a:solidFill>
                  <a:schemeClr val="bg1"/>
                </a:solidFill>
                <a:latin typeface="+mj-lt"/>
              </a:rPr>
              <a:t>The main purpose of lecture</a:t>
            </a:r>
            <a:endParaRPr kumimoji="1" lang="ko-KR" altLang="en-US" sz="7200" b="1" dirty="0">
              <a:solidFill>
                <a:schemeClr val="bg1"/>
              </a:solidFill>
              <a:latin typeface="+mj-lt"/>
            </a:endParaRPr>
          </a:p>
        </p:txBody>
      </p:sp>
    </p:spTree>
    <p:extLst>
      <p:ext uri="{BB962C8B-B14F-4D97-AF65-F5344CB8AC3E}">
        <p14:creationId xmlns:p14="http://schemas.microsoft.com/office/powerpoint/2010/main" val="17883391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6" name="그림 개체 틀 5" descr="텍스트, 테이블, 바닥, 실내이(가) 표시된 사진&#10;&#10;자동 생성된 설명">
            <a:extLst>
              <a:ext uri="{FF2B5EF4-FFF2-40B4-BE49-F238E27FC236}">
                <a16:creationId xmlns:a16="http://schemas.microsoft.com/office/drawing/2014/main" id="{56816437-658B-4CCB-87E6-5510CAE28256}"/>
              </a:ext>
            </a:extLst>
          </p:cNvPr>
          <p:cNvPicPr>
            <a:picLocks noGrp="1" noChangeAspect="1"/>
          </p:cNvPicPr>
          <p:nvPr>
            <p:ph type="pic" sz="quarter" idx="27"/>
          </p:nvPr>
        </p:nvPicPr>
        <p:blipFill>
          <a:blip r:embed="rId2"/>
          <a:srcRect l="17699" r="17699"/>
          <a:stretch>
            <a:fillRect/>
          </a:stretch>
        </p:blipFill>
        <p:spPr/>
      </p:pic>
      <p:sp>
        <p:nvSpPr>
          <p:cNvPr id="4" name="직사각형 3">
            <a:extLst>
              <a:ext uri="{FF2B5EF4-FFF2-40B4-BE49-F238E27FC236}">
                <a16:creationId xmlns:a16="http://schemas.microsoft.com/office/drawing/2014/main" id="{8334B753-1402-49A6-A37A-41356DAFBD28}"/>
              </a:ext>
            </a:extLst>
          </p:cNvPr>
          <p:cNvSpPr/>
          <p:nvPr/>
        </p:nvSpPr>
        <p:spPr>
          <a:xfrm>
            <a:off x="0"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7" name="TextBox 6">
            <a:extLst>
              <a:ext uri="{FF2B5EF4-FFF2-40B4-BE49-F238E27FC236}">
                <a16:creationId xmlns:a16="http://schemas.microsoft.com/office/drawing/2014/main" id="{FBCC89F6-60BC-47FD-81AA-84CA27F92B0C}"/>
              </a:ext>
            </a:extLst>
          </p:cNvPr>
          <p:cNvSpPr txBox="1"/>
          <p:nvPr/>
        </p:nvSpPr>
        <p:spPr>
          <a:xfrm>
            <a:off x="1467135" y="2142697"/>
            <a:ext cx="3593912" cy="923330"/>
          </a:xfrm>
          <a:prstGeom prst="rect">
            <a:avLst/>
          </a:prstGeom>
          <a:noFill/>
          <a:ln>
            <a:noFill/>
          </a:ln>
        </p:spPr>
        <p:txBody>
          <a:bodyPr wrap="square" rtlCol="0">
            <a:spAutoFit/>
          </a:bodyPr>
          <a:lstStyle/>
          <a:p>
            <a:r>
              <a:rPr kumimoji="1" lang="en-US" altLang="ko-KR" sz="5400" dirty="0">
                <a:solidFill>
                  <a:schemeClr val="bg1"/>
                </a:solidFill>
                <a:latin typeface="+mj-lt"/>
              </a:rPr>
              <a:t>lecture</a:t>
            </a:r>
            <a:endParaRPr kumimoji="1" lang="ko-KR" altLang="en-US" sz="5400" dirty="0">
              <a:solidFill>
                <a:schemeClr val="bg1"/>
              </a:solidFill>
              <a:latin typeface="+mj-lt"/>
            </a:endParaRPr>
          </a:p>
        </p:txBody>
      </p:sp>
      <p:sp>
        <p:nvSpPr>
          <p:cNvPr id="8" name="TextBox 7">
            <a:extLst>
              <a:ext uri="{FF2B5EF4-FFF2-40B4-BE49-F238E27FC236}">
                <a16:creationId xmlns:a16="http://schemas.microsoft.com/office/drawing/2014/main" id="{42574939-C814-4925-BAC4-4990250F78D9}"/>
              </a:ext>
            </a:extLst>
          </p:cNvPr>
          <p:cNvSpPr txBox="1"/>
          <p:nvPr/>
        </p:nvSpPr>
        <p:spPr>
          <a:xfrm>
            <a:off x="1649109" y="3939652"/>
            <a:ext cx="3018426" cy="1938992"/>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has </a:t>
            </a:r>
            <a:r>
              <a:rPr kumimoji="1" lang="en-US" altLang="ko-KR" sz="1200" dirty="0" err="1">
                <a:solidFill>
                  <a:schemeClr val="bg1"/>
                </a:solidFill>
              </a:rPr>
              <a:t>ei</a:t>
            </a:r>
            <a:r>
              <a:rPr kumimoji="1" lang="en-US" altLang="ko-KR" sz="1200" dirty="0">
                <a:solidFill>
                  <a:schemeClr val="bg1"/>
                </a:solidFill>
              </a:rPr>
              <a:t>, </a:t>
            </a:r>
            <a:r>
              <a:rPr kumimoji="1" lang="en-US" altLang="ko-KR" sz="1200" dirty="0" err="1">
                <a:solidFill>
                  <a:schemeClr val="bg1"/>
                </a:solidFill>
              </a:rPr>
              <a:t>legere</a:t>
            </a:r>
            <a:r>
              <a:rPr kumimoji="1" lang="en-US" altLang="ko-KR" sz="1200" dirty="0">
                <a:solidFill>
                  <a:schemeClr val="bg1"/>
                </a:solidFill>
              </a:rPr>
              <a:t> </a:t>
            </a:r>
            <a:r>
              <a:rPr kumimoji="1" lang="en-US" altLang="ko-KR" sz="1200" dirty="0" err="1">
                <a:solidFill>
                  <a:schemeClr val="bg1"/>
                </a:solidFill>
              </a:rPr>
              <a:t>electram</a:t>
            </a:r>
            <a:r>
              <a:rPr kumimoji="1" lang="en-US" altLang="ko-KR" sz="1200" dirty="0">
                <a:solidFill>
                  <a:schemeClr val="bg1"/>
                </a:solidFill>
              </a:rPr>
              <a:t> </a:t>
            </a:r>
            <a:r>
              <a:rPr kumimoji="1" lang="en-US" altLang="ko-KR" sz="1200" dirty="0" err="1">
                <a:solidFill>
                  <a:schemeClr val="bg1"/>
                </a:solidFill>
              </a:rPr>
              <a:t>definitiones</a:t>
            </a:r>
            <a:r>
              <a:rPr kumimoji="1" lang="en-US" altLang="ko-KR" sz="1200" dirty="0">
                <a:solidFill>
                  <a:schemeClr val="bg1"/>
                </a:solidFill>
              </a:rPr>
              <a:t> in </a:t>
            </a:r>
            <a:r>
              <a:rPr kumimoji="1" lang="en-US" altLang="ko-KR" sz="1200" dirty="0" err="1">
                <a:solidFill>
                  <a:schemeClr val="bg1"/>
                </a:solidFill>
              </a:rPr>
              <a:t>nec</a:t>
            </a:r>
            <a:r>
              <a:rPr kumimoji="1" lang="en-US" altLang="ko-KR" sz="1200" dirty="0">
                <a:solidFill>
                  <a:schemeClr val="bg1"/>
                </a:solidFill>
              </a:rPr>
              <a:t>. </a:t>
            </a:r>
            <a:r>
              <a:rPr kumimoji="1" lang="en-US" altLang="ko-KR" sz="1200" dirty="0" err="1">
                <a:solidFill>
                  <a:schemeClr val="bg1"/>
                </a:solidFill>
              </a:rPr>
              <a:t>Eum</a:t>
            </a:r>
            <a:r>
              <a:rPr kumimoji="1" lang="en-US" altLang="ko-KR" sz="1200" dirty="0">
                <a:solidFill>
                  <a:schemeClr val="bg1"/>
                </a:solidFill>
              </a:rPr>
              <a:t> libris </a:t>
            </a:r>
            <a:r>
              <a:rPr kumimoji="1" lang="en-US" altLang="ko-KR" sz="1200" dirty="0" err="1">
                <a:solidFill>
                  <a:schemeClr val="bg1"/>
                </a:solidFill>
              </a:rPr>
              <a:t>ocurreret</a:t>
            </a:r>
            <a:r>
              <a:rPr kumimoji="1" lang="en-US" altLang="ko-KR" sz="1200" dirty="0">
                <a:solidFill>
                  <a:schemeClr val="bg1"/>
                </a:solidFill>
              </a:rPr>
              <a:t> </a:t>
            </a:r>
            <a:r>
              <a:rPr kumimoji="1" lang="en-US" altLang="ko-KR" sz="1200" dirty="0" err="1">
                <a:solidFill>
                  <a:schemeClr val="bg1"/>
                </a:solidFill>
              </a:rPr>
              <a:t>te</a:t>
            </a:r>
            <a:r>
              <a:rPr kumimoji="1" lang="en-US" altLang="ko-KR" sz="1200" dirty="0">
                <a:solidFill>
                  <a:schemeClr val="bg1"/>
                </a:solidFill>
              </a:rPr>
              <a:t>, et </a:t>
            </a:r>
            <a:r>
              <a:rPr kumimoji="1" lang="en-US" altLang="ko-KR" sz="1200" dirty="0" err="1">
                <a:solidFill>
                  <a:schemeClr val="bg1"/>
                </a:solidFill>
              </a:rPr>
              <a:t>veri</a:t>
            </a:r>
            <a:r>
              <a:rPr kumimoji="1" lang="en-US" altLang="ko-KR" sz="1200" dirty="0">
                <a:solidFill>
                  <a:schemeClr val="bg1"/>
                </a:solidFill>
              </a:rPr>
              <a:t> </a:t>
            </a:r>
            <a:r>
              <a:rPr kumimoji="1" lang="en-US" altLang="ko-KR" sz="1200" dirty="0" err="1">
                <a:solidFill>
                  <a:schemeClr val="bg1"/>
                </a:solidFill>
              </a:rPr>
              <a:t>quaeque</a:t>
            </a:r>
            <a:r>
              <a:rPr kumimoji="1" lang="en-US" altLang="ko-KR" sz="1200" dirty="0">
                <a:solidFill>
                  <a:schemeClr val="bg1"/>
                </a:solidFill>
              </a:rPr>
              <a:t> </a:t>
            </a:r>
            <a:r>
              <a:rPr kumimoji="1" lang="en-US" altLang="ko-KR" sz="1200" dirty="0" err="1">
                <a:solidFill>
                  <a:schemeClr val="bg1"/>
                </a:solidFill>
              </a:rPr>
              <a:t>accusamus</a:t>
            </a:r>
            <a:r>
              <a:rPr kumimoji="1" lang="en-US" altLang="ko-KR" sz="1200" dirty="0">
                <a:solidFill>
                  <a:schemeClr val="bg1"/>
                </a:solidFill>
              </a:rPr>
              <a:t> vis. Has </a:t>
            </a:r>
            <a:r>
              <a:rPr kumimoji="1" lang="en-US" altLang="ko-KR" sz="1200" dirty="0" err="1">
                <a:solidFill>
                  <a:schemeClr val="bg1"/>
                </a:solidFill>
              </a:rPr>
              <a:t>persius</a:t>
            </a:r>
            <a:r>
              <a:rPr kumimoji="1" lang="en-US" altLang="ko-KR" sz="1200" dirty="0">
                <a:solidFill>
                  <a:schemeClr val="bg1"/>
                </a:solidFill>
              </a:rPr>
              <a:t> </a:t>
            </a:r>
            <a:r>
              <a:rPr kumimoji="1" lang="en-US" altLang="ko-KR" sz="1200" dirty="0" err="1">
                <a:solidFill>
                  <a:schemeClr val="bg1"/>
                </a:solidFill>
              </a:rPr>
              <a:t>numquam</a:t>
            </a:r>
            <a:r>
              <a:rPr kumimoji="1" lang="en-US" altLang="ko-KR" sz="1200" dirty="0">
                <a:solidFill>
                  <a:schemeClr val="bg1"/>
                </a:solidFill>
              </a:rPr>
              <a:t> </a:t>
            </a:r>
            <a:r>
              <a:rPr kumimoji="1" lang="en-US" altLang="ko-KR" sz="1200" dirty="0" err="1">
                <a:solidFill>
                  <a:schemeClr val="bg1"/>
                </a:solidFill>
              </a:rPr>
              <a:t>reprehendunt</a:t>
            </a:r>
            <a:r>
              <a:rPr kumimoji="1" lang="en-US" altLang="ko-KR" sz="1200" dirty="0">
                <a:solidFill>
                  <a:schemeClr val="bg1"/>
                </a:solidFill>
              </a:rPr>
              <a:t> at, </a:t>
            </a:r>
            <a:r>
              <a:rPr kumimoji="1" lang="en-US" altLang="ko-KR" sz="1200" dirty="0" err="1">
                <a:solidFill>
                  <a:schemeClr val="bg1"/>
                </a:solidFill>
              </a:rPr>
              <a:t>quis</a:t>
            </a:r>
            <a:r>
              <a:rPr kumimoji="1" lang="en-US" altLang="ko-KR" sz="1200" dirty="0">
                <a:solidFill>
                  <a:schemeClr val="bg1"/>
                </a:solidFill>
              </a:rPr>
              <a:t> </a:t>
            </a:r>
            <a:r>
              <a:rPr kumimoji="1" lang="en-US" altLang="ko-KR" sz="1200" dirty="0" err="1">
                <a:solidFill>
                  <a:schemeClr val="bg1"/>
                </a:solidFill>
              </a:rPr>
              <a:t>suscipit</a:t>
            </a:r>
            <a:r>
              <a:rPr kumimoji="1" lang="en-US" altLang="ko-KR" sz="1200" dirty="0">
                <a:solidFill>
                  <a:schemeClr val="bg1"/>
                </a:solidFill>
              </a:rPr>
              <a:t> </a:t>
            </a:r>
            <a:r>
              <a:rPr kumimoji="1" lang="en-US" altLang="ko-KR" sz="1200" dirty="0" err="1">
                <a:solidFill>
                  <a:schemeClr val="bg1"/>
                </a:solidFill>
              </a:rPr>
              <a:t>elaboraret</a:t>
            </a:r>
            <a:r>
              <a:rPr kumimoji="1" lang="en-US" altLang="ko-KR" sz="1200" dirty="0">
                <a:solidFill>
                  <a:schemeClr val="bg1"/>
                </a:solidFill>
              </a:rPr>
              <a:t> ex his. Eu </a:t>
            </a:r>
            <a:r>
              <a:rPr kumimoji="1" lang="en-US" altLang="ko-KR" sz="1200" dirty="0" err="1">
                <a:solidFill>
                  <a:schemeClr val="bg1"/>
                </a:solidFill>
              </a:rPr>
              <a:t>mel</a:t>
            </a:r>
            <a:r>
              <a:rPr kumimoji="1" lang="en-US" altLang="ko-KR" sz="1200" dirty="0">
                <a:solidFill>
                  <a:schemeClr val="bg1"/>
                </a:solidFill>
              </a:rPr>
              <a:t> modo </a:t>
            </a:r>
            <a:r>
              <a:rPr kumimoji="1" lang="en-US" altLang="ko-KR" sz="1200" dirty="0" err="1">
                <a:solidFill>
                  <a:schemeClr val="bg1"/>
                </a:solidFill>
              </a:rPr>
              <a:t>sonet</a:t>
            </a:r>
            <a:r>
              <a:rPr kumimoji="1" lang="en-US" altLang="ko-KR" sz="1200" dirty="0">
                <a:solidFill>
                  <a:schemeClr val="bg1"/>
                </a:solidFill>
              </a:rPr>
              <a:t> </a:t>
            </a:r>
            <a:r>
              <a:rPr kumimoji="1" lang="en-US" altLang="ko-KR" sz="1200" dirty="0" err="1">
                <a:solidFill>
                  <a:schemeClr val="bg1"/>
                </a:solidFill>
              </a:rPr>
              <a:t>omittantur</a:t>
            </a:r>
            <a:r>
              <a:rPr kumimoji="1" lang="en-US" altLang="ko-KR" sz="1200" dirty="0">
                <a:solidFill>
                  <a:schemeClr val="bg1"/>
                </a:solidFill>
              </a:rPr>
              <a:t>, ad </a:t>
            </a:r>
            <a:r>
              <a:rPr kumimoji="1" lang="en-US" altLang="ko-KR" sz="1200" dirty="0" err="1">
                <a:solidFill>
                  <a:schemeClr val="bg1"/>
                </a:solidFill>
              </a:rPr>
              <a:t>augue</a:t>
            </a:r>
            <a:r>
              <a:rPr kumimoji="1" lang="en-US" altLang="ko-KR" sz="1200" dirty="0">
                <a:solidFill>
                  <a:schemeClr val="bg1"/>
                </a:solidFill>
              </a:rPr>
              <a:t> </a:t>
            </a:r>
            <a:r>
              <a:rPr kumimoji="1" lang="en-US" altLang="ko-KR" sz="1200" dirty="0" err="1">
                <a:solidFill>
                  <a:schemeClr val="bg1"/>
                </a:solidFill>
              </a:rPr>
              <a:t>molestie</a:t>
            </a:r>
            <a:r>
              <a:rPr kumimoji="1" lang="en-US" altLang="ko-KR" sz="1200" dirty="0">
                <a:solidFill>
                  <a:schemeClr val="bg1"/>
                </a:solidFill>
              </a:rPr>
              <a:t> </a:t>
            </a:r>
            <a:r>
              <a:rPr kumimoji="1" lang="en-US" altLang="ko-KR" sz="1200" dirty="0" err="1">
                <a:solidFill>
                  <a:schemeClr val="bg1"/>
                </a:solidFill>
              </a:rPr>
              <a:t>conseter</a:t>
            </a:r>
            <a:r>
              <a:rPr kumimoji="1" lang="en-US" altLang="ko-KR" sz="1200" dirty="0">
                <a:solidFill>
                  <a:schemeClr val="bg1"/>
                </a:solidFill>
              </a:rPr>
              <a:t> pro. Ne </a:t>
            </a:r>
            <a:r>
              <a:rPr kumimoji="1" lang="en-US" altLang="ko-KR" sz="1200" dirty="0" err="1">
                <a:solidFill>
                  <a:schemeClr val="bg1"/>
                </a:solidFill>
              </a:rPr>
              <a:t>eam</a:t>
            </a:r>
            <a:r>
              <a:rPr kumimoji="1" lang="en-US" altLang="ko-KR" sz="1200" dirty="0">
                <a:solidFill>
                  <a:schemeClr val="bg1"/>
                </a:solidFill>
              </a:rPr>
              <a:t> utroque </a:t>
            </a:r>
            <a:r>
              <a:rPr kumimoji="1" lang="en-US" altLang="ko-KR" sz="1200" dirty="0" err="1">
                <a:solidFill>
                  <a:schemeClr val="bg1"/>
                </a:solidFill>
              </a:rPr>
              <a:t>erroribus</a:t>
            </a:r>
            <a:r>
              <a:rPr kumimoji="1" lang="en-US" altLang="ko-KR" sz="1200" dirty="0">
                <a:solidFill>
                  <a:schemeClr val="bg1"/>
                </a:solidFill>
              </a:rPr>
              <a:t>, </a:t>
            </a:r>
            <a:r>
              <a:rPr kumimoji="1" lang="en-US" altLang="ko-KR" sz="1200" dirty="0" err="1">
                <a:solidFill>
                  <a:schemeClr val="bg1"/>
                </a:solidFill>
              </a:rPr>
              <a:t>ut</a:t>
            </a:r>
            <a:r>
              <a:rPr kumimoji="1" lang="en-US" altLang="ko-KR" sz="1200" dirty="0">
                <a:solidFill>
                  <a:schemeClr val="bg1"/>
                </a:solidFill>
              </a:rPr>
              <a:t> </a:t>
            </a:r>
            <a:r>
              <a:rPr kumimoji="1" lang="en-US" altLang="ko-KR" sz="1200" dirty="0" err="1">
                <a:solidFill>
                  <a:schemeClr val="bg1"/>
                </a:solidFill>
              </a:rPr>
              <a:t>tationtandi</a:t>
            </a:r>
            <a:r>
              <a:rPr kumimoji="1" lang="en-US" altLang="ko-KR" sz="1200" dirty="0">
                <a:solidFill>
                  <a:schemeClr val="bg1"/>
                </a:solidFill>
              </a:rPr>
              <a:t> </a:t>
            </a:r>
            <a:r>
              <a:rPr kumimoji="1" lang="en-US" altLang="ko-KR" sz="1200" dirty="0" err="1">
                <a:solidFill>
                  <a:schemeClr val="bg1"/>
                </a:solidFill>
              </a:rPr>
              <a:t>forensibus</a:t>
            </a:r>
            <a:r>
              <a:rPr kumimoji="1" lang="en-US" altLang="ko-KR" sz="1200" dirty="0">
                <a:solidFill>
                  <a:schemeClr val="bg1"/>
                </a:solidFill>
              </a:rPr>
              <a:t> his, </a:t>
            </a:r>
            <a:r>
              <a:rPr kumimoji="1" lang="en-US" altLang="ko-KR" sz="1200" dirty="0" err="1">
                <a:solidFill>
                  <a:schemeClr val="bg1"/>
                </a:solidFill>
              </a:rPr>
              <a:t>ornatus</a:t>
            </a:r>
            <a:r>
              <a:rPr kumimoji="1" lang="en-US" altLang="ko-KR" sz="1200" dirty="0">
                <a:solidFill>
                  <a:schemeClr val="bg1"/>
                </a:solidFill>
              </a:rPr>
              <a:t> </a:t>
            </a:r>
            <a:r>
              <a:rPr kumimoji="1" lang="en-US" altLang="ko-KR" sz="1200" dirty="0" err="1">
                <a:solidFill>
                  <a:schemeClr val="bg1"/>
                </a:solidFill>
              </a:rPr>
              <a:t>laboramus</a:t>
            </a:r>
            <a:r>
              <a:rPr kumimoji="1" lang="en-US" altLang="ko-KR" sz="1200" dirty="0">
                <a:solidFill>
                  <a:schemeClr val="bg1"/>
                </a:solidFill>
              </a:rPr>
              <a:t> vis at. Ad </a:t>
            </a:r>
            <a:r>
              <a:rPr kumimoji="1" lang="en-US" altLang="ko-KR" sz="1200" dirty="0" err="1">
                <a:solidFill>
                  <a:schemeClr val="bg1"/>
                </a:solidFill>
              </a:rPr>
              <a:t>ius</a:t>
            </a:r>
            <a:r>
              <a:rPr kumimoji="1" lang="en-US" altLang="ko-KR" sz="1200" dirty="0">
                <a:solidFill>
                  <a:schemeClr val="bg1"/>
                </a:solidFill>
              </a:rPr>
              <a:t> </a:t>
            </a:r>
            <a:r>
              <a:rPr kumimoji="1" lang="en-US" altLang="ko-KR" sz="1200" dirty="0" err="1">
                <a:solidFill>
                  <a:schemeClr val="bg1"/>
                </a:solidFill>
              </a:rPr>
              <a:t>menandri</a:t>
            </a:r>
            <a:r>
              <a:rPr kumimoji="1" lang="en-US" altLang="ko-KR" sz="1200" dirty="0">
                <a:solidFill>
                  <a:schemeClr val="bg1"/>
                </a:solidFill>
              </a:rPr>
              <a:t> </a:t>
            </a:r>
            <a:r>
              <a:rPr kumimoji="1" lang="en-US" altLang="ko-KR" sz="1200" dirty="0" err="1">
                <a:solidFill>
                  <a:schemeClr val="bg1"/>
                </a:solidFill>
              </a:rPr>
              <a:t>adolescens</a:t>
            </a:r>
            <a:r>
              <a:rPr kumimoji="1" lang="en-US" altLang="ko-KR" sz="1200" dirty="0">
                <a:solidFill>
                  <a:schemeClr val="bg1"/>
                </a:solidFill>
              </a:rPr>
              <a:t>, </a:t>
            </a:r>
            <a:r>
              <a:rPr kumimoji="1" lang="en-US" altLang="ko-KR" sz="1200" dirty="0" err="1">
                <a:solidFill>
                  <a:schemeClr val="bg1"/>
                </a:solidFill>
              </a:rPr>
              <a:t>vix</a:t>
            </a:r>
            <a:r>
              <a:rPr kumimoji="1" lang="en-US" altLang="ko-KR" sz="1200" dirty="0">
                <a:solidFill>
                  <a:schemeClr val="bg1"/>
                </a:solidFill>
              </a:rPr>
              <a:t> </a:t>
            </a:r>
            <a:r>
              <a:rPr kumimoji="1" lang="en-US" altLang="ko-KR" sz="1200" dirty="0" err="1">
                <a:solidFill>
                  <a:schemeClr val="bg1"/>
                </a:solidFill>
              </a:rPr>
              <a:t>graece</a:t>
            </a:r>
            <a:r>
              <a:rPr kumimoji="1" lang="en-US" altLang="ko-KR" sz="1200" dirty="0">
                <a:solidFill>
                  <a:schemeClr val="bg1"/>
                </a:solidFill>
              </a:rPr>
              <a:t> </a:t>
            </a:r>
            <a:r>
              <a:rPr kumimoji="1" lang="en-US" altLang="ko-KR" sz="1200" dirty="0" err="1">
                <a:solidFill>
                  <a:schemeClr val="bg1"/>
                </a:solidFill>
              </a:rPr>
              <a:t>iuvaret</a:t>
            </a:r>
            <a:r>
              <a:rPr kumimoji="1" lang="en-US" altLang="ko-KR" sz="1200" dirty="0">
                <a:solidFill>
                  <a:schemeClr val="bg1"/>
                </a:solidFill>
              </a:rPr>
              <a:t>.</a:t>
            </a:r>
            <a:endParaRPr kumimoji="1" lang="ko-KR" altLang="en-US" sz="1200" dirty="0">
              <a:solidFill>
                <a:schemeClr val="bg1"/>
              </a:solidFill>
            </a:endParaRPr>
          </a:p>
        </p:txBody>
      </p:sp>
      <p:sp>
        <p:nvSpPr>
          <p:cNvPr id="9" name="TextBox 8">
            <a:extLst>
              <a:ext uri="{FF2B5EF4-FFF2-40B4-BE49-F238E27FC236}">
                <a16:creationId xmlns:a16="http://schemas.microsoft.com/office/drawing/2014/main" id="{33C6058A-FCD8-4429-81D1-8080B633B924}"/>
              </a:ext>
            </a:extLst>
          </p:cNvPr>
          <p:cNvSpPr txBox="1"/>
          <p:nvPr/>
        </p:nvSpPr>
        <p:spPr>
          <a:xfrm>
            <a:off x="1649107" y="1026472"/>
            <a:ext cx="1012208" cy="307777"/>
          </a:xfrm>
          <a:prstGeom prst="rect">
            <a:avLst/>
          </a:prstGeom>
          <a:noFill/>
          <a:ln>
            <a:noFill/>
          </a:ln>
        </p:spPr>
        <p:txBody>
          <a:bodyPr wrap="square" rtlCol="0">
            <a:spAutoFit/>
          </a:bodyPr>
          <a:lstStyle/>
          <a:p>
            <a:r>
              <a:rPr kumimoji="1" lang="en-US" altLang="ko-KR" sz="1400" i="1" dirty="0">
                <a:solidFill>
                  <a:schemeClr val="bg1"/>
                </a:solidFill>
              </a:rPr>
              <a:t>Subtitle </a:t>
            </a:r>
            <a:endParaRPr kumimoji="1" lang="ko-KR" altLang="en-US" sz="1400" i="1" dirty="0">
              <a:solidFill>
                <a:schemeClr val="bg1"/>
              </a:solidFill>
            </a:endParaRPr>
          </a:p>
        </p:txBody>
      </p:sp>
      <p:sp>
        <p:nvSpPr>
          <p:cNvPr id="10" name="TextBox 9">
            <a:extLst>
              <a:ext uri="{FF2B5EF4-FFF2-40B4-BE49-F238E27FC236}">
                <a16:creationId xmlns:a16="http://schemas.microsoft.com/office/drawing/2014/main" id="{5B0B7E7E-EB5C-4F30-8A3B-BF6C5ACA77CE}"/>
              </a:ext>
            </a:extLst>
          </p:cNvPr>
          <p:cNvSpPr txBox="1"/>
          <p:nvPr/>
        </p:nvSpPr>
        <p:spPr>
          <a:xfrm>
            <a:off x="2934271" y="1024983"/>
            <a:ext cx="1012208" cy="307777"/>
          </a:xfrm>
          <a:prstGeom prst="rect">
            <a:avLst/>
          </a:prstGeom>
          <a:noFill/>
          <a:ln>
            <a:noFill/>
          </a:ln>
        </p:spPr>
        <p:txBody>
          <a:bodyPr wrap="square" rtlCol="0">
            <a:spAutoFit/>
          </a:bodyPr>
          <a:lstStyle/>
          <a:p>
            <a:r>
              <a:rPr kumimoji="1" lang="en-US" altLang="ko-KR" sz="1400" i="1" dirty="0">
                <a:solidFill>
                  <a:schemeClr val="bg1"/>
                </a:solidFill>
              </a:rPr>
              <a:t>Subtitle </a:t>
            </a:r>
            <a:endParaRPr kumimoji="1" lang="ko-KR" altLang="en-US" sz="1400" i="1" dirty="0">
              <a:solidFill>
                <a:schemeClr val="bg1"/>
              </a:solidFill>
            </a:endParaRPr>
          </a:p>
        </p:txBody>
      </p:sp>
      <p:sp>
        <p:nvSpPr>
          <p:cNvPr id="11" name="TextBox 10">
            <a:extLst>
              <a:ext uri="{FF2B5EF4-FFF2-40B4-BE49-F238E27FC236}">
                <a16:creationId xmlns:a16="http://schemas.microsoft.com/office/drawing/2014/main" id="{122A571C-AA2B-4F5F-8BFD-671284AE2C45}"/>
              </a:ext>
            </a:extLst>
          </p:cNvPr>
          <p:cNvSpPr txBox="1"/>
          <p:nvPr/>
        </p:nvSpPr>
        <p:spPr>
          <a:xfrm rot="16200000">
            <a:off x="-1088409"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12" name="TextBox 11">
            <a:extLst>
              <a:ext uri="{FF2B5EF4-FFF2-40B4-BE49-F238E27FC236}">
                <a16:creationId xmlns:a16="http://schemas.microsoft.com/office/drawing/2014/main" id="{F5BEBEC1-95E1-43D9-AA00-EB7DAA30589D}"/>
              </a:ext>
            </a:extLst>
          </p:cNvPr>
          <p:cNvSpPr txBox="1"/>
          <p:nvPr/>
        </p:nvSpPr>
        <p:spPr>
          <a:xfrm rot="16200000">
            <a:off x="-1099346"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10937130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06AB7C70-DAAB-4E32-95E4-26369089CA71}"/>
              </a:ext>
            </a:extLst>
          </p:cNvPr>
          <p:cNvSpPr>
            <a:spLocks noGrp="1"/>
          </p:cNvSpPr>
          <p:nvPr>
            <p:ph type="title"/>
          </p:nvPr>
        </p:nvSpPr>
        <p:spPr/>
        <p:txBody>
          <a:bodyPr/>
          <a:lstStyle/>
          <a:p>
            <a:r>
              <a:rPr lang="en-US" altLang="ko-KR"/>
              <a:t>Process Diagram</a:t>
            </a:r>
            <a:endParaRPr lang="ko-KR" altLang="en-US"/>
          </a:p>
        </p:txBody>
      </p:sp>
      <p:cxnSp>
        <p:nvCxnSpPr>
          <p:cNvPr id="3" name="직선 연결선 2">
            <a:extLst>
              <a:ext uri="{FF2B5EF4-FFF2-40B4-BE49-F238E27FC236}">
                <a16:creationId xmlns:a16="http://schemas.microsoft.com/office/drawing/2014/main" id="{050DD4CB-0CC0-48CE-A001-D93600BF8423}"/>
              </a:ext>
            </a:extLst>
          </p:cNvPr>
          <p:cNvCxnSpPr>
            <a:cxnSpLocks/>
          </p:cNvCxnSpPr>
          <p:nvPr/>
        </p:nvCxnSpPr>
        <p:spPr>
          <a:xfrm flipH="1">
            <a:off x="1468492" y="3123640"/>
            <a:ext cx="9255019" cy="0"/>
          </a:xfrm>
          <a:prstGeom prst="line">
            <a:avLst/>
          </a:prstGeom>
          <a:ln w="3175">
            <a:solidFill>
              <a:schemeClr val="bg1">
                <a:alpha val="50000"/>
              </a:schemeClr>
            </a:solidFill>
          </a:ln>
        </p:spPr>
        <p:style>
          <a:lnRef idx="1">
            <a:schemeClr val="accent1"/>
          </a:lnRef>
          <a:fillRef idx="0">
            <a:schemeClr val="accent1"/>
          </a:fillRef>
          <a:effectRef idx="0">
            <a:schemeClr val="accent1"/>
          </a:effectRef>
          <a:fontRef idx="minor">
            <a:schemeClr val="tx1"/>
          </a:fontRef>
        </p:style>
      </p:cxnSp>
      <p:sp>
        <p:nvSpPr>
          <p:cNvPr id="5" name="직사각형 4">
            <a:extLst>
              <a:ext uri="{FF2B5EF4-FFF2-40B4-BE49-F238E27FC236}">
                <a16:creationId xmlns:a16="http://schemas.microsoft.com/office/drawing/2014/main" id="{B929E932-2BAC-4B8B-8C73-758BCF89BD26}"/>
              </a:ext>
            </a:extLst>
          </p:cNvPr>
          <p:cNvSpPr/>
          <p:nvPr/>
        </p:nvSpPr>
        <p:spPr>
          <a:xfrm>
            <a:off x="942975" y="2838450"/>
            <a:ext cx="2468944" cy="552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6" name="직사각형 5">
            <a:extLst>
              <a:ext uri="{FF2B5EF4-FFF2-40B4-BE49-F238E27FC236}">
                <a16:creationId xmlns:a16="http://schemas.microsoft.com/office/drawing/2014/main" id="{DD79CEAE-2E61-450E-BB90-E176430D20F1}"/>
              </a:ext>
            </a:extLst>
          </p:cNvPr>
          <p:cNvSpPr/>
          <p:nvPr/>
        </p:nvSpPr>
        <p:spPr>
          <a:xfrm>
            <a:off x="3555344" y="2162175"/>
            <a:ext cx="2468944" cy="552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7" name="직사각형 6">
            <a:extLst>
              <a:ext uri="{FF2B5EF4-FFF2-40B4-BE49-F238E27FC236}">
                <a16:creationId xmlns:a16="http://schemas.microsoft.com/office/drawing/2014/main" id="{5ABC65BD-F411-469F-A8A6-5F1335A37B43}"/>
              </a:ext>
            </a:extLst>
          </p:cNvPr>
          <p:cNvSpPr/>
          <p:nvPr/>
        </p:nvSpPr>
        <p:spPr>
          <a:xfrm>
            <a:off x="6167712" y="2838450"/>
            <a:ext cx="2468944" cy="552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8" name="직사각형 7">
            <a:extLst>
              <a:ext uri="{FF2B5EF4-FFF2-40B4-BE49-F238E27FC236}">
                <a16:creationId xmlns:a16="http://schemas.microsoft.com/office/drawing/2014/main" id="{362527A6-7D5F-4E95-85ED-A3861396E3AD}"/>
              </a:ext>
            </a:extLst>
          </p:cNvPr>
          <p:cNvSpPr/>
          <p:nvPr/>
        </p:nvSpPr>
        <p:spPr>
          <a:xfrm>
            <a:off x="8780081" y="2162175"/>
            <a:ext cx="2468944" cy="5524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0" name="직사각형 9">
            <a:extLst>
              <a:ext uri="{FF2B5EF4-FFF2-40B4-BE49-F238E27FC236}">
                <a16:creationId xmlns:a16="http://schemas.microsoft.com/office/drawing/2014/main" id="{0175A14E-608B-4115-ADCD-AB16E8CDD9DD}"/>
              </a:ext>
            </a:extLst>
          </p:cNvPr>
          <p:cNvSpPr/>
          <p:nvPr/>
        </p:nvSpPr>
        <p:spPr>
          <a:xfrm>
            <a:off x="942975" y="3690534"/>
            <a:ext cx="2238375" cy="1569660"/>
          </a:xfrm>
          <a:prstGeom prst="rect">
            <a:avLst/>
          </a:prstGeom>
          <a:noFill/>
          <a:ln>
            <a:noFill/>
          </a:ln>
        </p:spPr>
        <p:txBody>
          <a:bodyPr wrap="square" rtlCol="0">
            <a:spAutoFit/>
          </a:bodyPr>
          <a:lstStyle/>
          <a:p>
            <a:r>
              <a:rPr kumimoji="1" lang="en-US" altLang="ko-KR" sz="1200"/>
              <a:t>Lorem ipsum dolor sit amet, quo id malorum facilis postulant, odio nostrum atomom has ei, legere electram definitiones in nec. Eum libris ocurreret te, et veri quaeque accusamus vis. Has persius numquam reprehendunt at, quis suscipit elaboraret ex his. </a:t>
            </a:r>
            <a:endParaRPr kumimoji="1" lang="en-US" altLang="ko-KR" sz="1200" dirty="0"/>
          </a:p>
        </p:txBody>
      </p:sp>
      <p:sp>
        <p:nvSpPr>
          <p:cNvPr id="12" name="TextBox 11">
            <a:extLst>
              <a:ext uri="{FF2B5EF4-FFF2-40B4-BE49-F238E27FC236}">
                <a16:creationId xmlns:a16="http://schemas.microsoft.com/office/drawing/2014/main" id="{3C56E49F-3CE4-4992-8AEF-5FD629537FD1}"/>
              </a:ext>
            </a:extLst>
          </p:cNvPr>
          <p:cNvSpPr txBox="1"/>
          <p:nvPr/>
        </p:nvSpPr>
        <p:spPr>
          <a:xfrm>
            <a:off x="1083711" y="2954363"/>
            <a:ext cx="769556" cy="276999"/>
          </a:xfrm>
          <a:prstGeom prst="rect">
            <a:avLst/>
          </a:prstGeom>
          <a:noFill/>
        </p:spPr>
        <p:txBody>
          <a:bodyPr wrap="square" rtlCol="0">
            <a:spAutoFit/>
          </a:bodyPr>
          <a:lstStyle/>
          <a:p>
            <a:r>
              <a:rPr kumimoji="1" lang="en-US" altLang="ko-KR" sz="1200" b="1">
                <a:solidFill>
                  <a:schemeClr val="bg1"/>
                </a:solidFill>
              </a:rPr>
              <a:t>Subtitle</a:t>
            </a:r>
            <a:endParaRPr kumimoji="1" lang="ko-KR" altLang="en-US" sz="1200" b="1" dirty="0">
              <a:solidFill>
                <a:schemeClr val="bg1"/>
              </a:solidFill>
            </a:endParaRPr>
          </a:p>
        </p:txBody>
      </p:sp>
      <p:sp>
        <p:nvSpPr>
          <p:cNvPr id="16" name="TextBox 15">
            <a:extLst>
              <a:ext uri="{FF2B5EF4-FFF2-40B4-BE49-F238E27FC236}">
                <a16:creationId xmlns:a16="http://schemas.microsoft.com/office/drawing/2014/main" id="{F7AC41E5-C81A-419E-81AE-A5BBAF0DD0B1}"/>
              </a:ext>
            </a:extLst>
          </p:cNvPr>
          <p:cNvSpPr txBox="1"/>
          <p:nvPr/>
        </p:nvSpPr>
        <p:spPr>
          <a:xfrm>
            <a:off x="3693391" y="2278088"/>
            <a:ext cx="769556" cy="276999"/>
          </a:xfrm>
          <a:prstGeom prst="rect">
            <a:avLst/>
          </a:prstGeom>
          <a:noFill/>
        </p:spPr>
        <p:txBody>
          <a:bodyPr wrap="square" rtlCol="0">
            <a:spAutoFit/>
          </a:bodyPr>
          <a:lstStyle/>
          <a:p>
            <a:r>
              <a:rPr kumimoji="1" lang="en-US" altLang="ko-KR" sz="1200" b="1">
                <a:solidFill>
                  <a:schemeClr val="bg1"/>
                </a:solidFill>
              </a:rPr>
              <a:t>Subtitle</a:t>
            </a:r>
            <a:endParaRPr kumimoji="1" lang="ko-KR" altLang="en-US" sz="1200" b="1" dirty="0">
              <a:solidFill>
                <a:schemeClr val="bg1"/>
              </a:solidFill>
            </a:endParaRPr>
          </a:p>
        </p:txBody>
      </p:sp>
      <p:sp>
        <p:nvSpPr>
          <p:cNvPr id="20" name="TextBox 19">
            <a:extLst>
              <a:ext uri="{FF2B5EF4-FFF2-40B4-BE49-F238E27FC236}">
                <a16:creationId xmlns:a16="http://schemas.microsoft.com/office/drawing/2014/main" id="{3D0A10FA-3BC1-4118-9411-1C6A0E613B59}"/>
              </a:ext>
            </a:extLst>
          </p:cNvPr>
          <p:cNvSpPr txBox="1"/>
          <p:nvPr/>
        </p:nvSpPr>
        <p:spPr>
          <a:xfrm>
            <a:off x="6299809" y="2954363"/>
            <a:ext cx="769556" cy="276999"/>
          </a:xfrm>
          <a:prstGeom prst="rect">
            <a:avLst/>
          </a:prstGeom>
          <a:noFill/>
        </p:spPr>
        <p:txBody>
          <a:bodyPr wrap="square" rtlCol="0">
            <a:spAutoFit/>
          </a:bodyPr>
          <a:lstStyle/>
          <a:p>
            <a:r>
              <a:rPr kumimoji="1" lang="en-US" altLang="ko-KR" sz="1200" b="1">
                <a:solidFill>
                  <a:schemeClr val="bg1"/>
                </a:solidFill>
              </a:rPr>
              <a:t>Subtitle</a:t>
            </a:r>
            <a:endParaRPr kumimoji="1" lang="ko-KR" altLang="en-US" sz="1200" b="1" dirty="0">
              <a:solidFill>
                <a:schemeClr val="bg1"/>
              </a:solidFill>
            </a:endParaRPr>
          </a:p>
        </p:txBody>
      </p:sp>
      <p:sp>
        <p:nvSpPr>
          <p:cNvPr id="24" name="TextBox 23">
            <a:extLst>
              <a:ext uri="{FF2B5EF4-FFF2-40B4-BE49-F238E27FC236}">
                <a16:creationId xmlns:a16="http://schemas.microsoft.com/office/drawing/2014/main" id="{9AD92DFA-27B9-48FF-BE26-D6AAF7C4EA9F}"/>
              </a:ext>
            </a:extLst>
          </p:cNvPr>
          <p:cNvSpPr txBox="1"/>
          <p:nvPr/>
        </p:nvSpPr>
        <p:spPr>
          <a:xfrm>
            <a:off x="8920817" y="2278088"/>
            <a:ext cx="769556" cy="276999"/>
          </a:xfrm>
          <a:prstGeom prst="rect">
            <a:avLst/>
          </a:prstGeom>
          <a:noFill/>
        </p:spPr>
        <p:txBody>
          <a:bodyPr wrap="square" rtlCol="0">
            <a:spAutoFit/>
          </a:bodyPr>
          <a:lstStyle/>
          <a:p>
            <a:r>
              <a:rPr kumimoji="1" lang="en-US" altLang="ko-KR" sz="1200" b="1">
                <a:solidFill>
                  <a:schemeClr val="bg1"/>
                </a:solidFill>
              </a:rPr>
              <a:t>Subtitle</a:t>
            </a:r>
            <a:endParaRPr kumimoji="1" lang="ko-KR" altLang="en-US" sz="1200" b="1" dirty="0">
              <a:solidFill>
                <a:schemeClr val="bg1"/>
              </a:solidFill>
            </a:endParaRPr>
          </a:p>
        </p:txBody>
      </p:sp>
      <p:sp>
        <p:nvSpPr>
          <p:cNvPr id="26" name="직사각형 25">
            <a:extLst>
              <a:ext uri="{FF2B5EF4-FFF2-40B4-BE49-F238E27FC236}">
                <a16:creationId xmlns:a16="http://schemas.microsoft.com/office/drawing/2014/main" id="{B97833BB-5B1A-4911-9BC1-C5E46862A86F}"/>
              </a:ext>
            </a:extLst>
          </p:cNvPr>
          <p:cNvSpPr/>
          <p:nvPr/>
        </p:nvSpPr>
        <p:spPr>
          <a:xfrm>
            <a:off x="3555344" y="3014259"/>
            <a:ext cx="2238375" cy="1569660"/>
          </a:xfrm>
          <a:prstGeom prst="rect">
            <a:avLst/>
          </a:prstGeom>
          <a:noFill/>
          <a:ln>
            <a:noFill/>
          </a:ln>
        </p:spPr>
        <p:txBody>
          <a:bodyPr wrap="square" rtlCol="0">
            <a:spAutoFit/>
          </a:bodyPr>
          <a:lstStyle/>
          <a:p>
            <a:r>
              <a:rPr kumimoji="1" lang="en-US" altLang="ko-KR" sz="1200"/>
              <a:t>Lorem ipsum dolor sit amet, quo id malorum facilis postulant, odio nostrum atomom has ei, legere electram definitiones in nec. Eum libris ocurreret te, et veri quaeque accusamus vis. Has persius numquam reprehendunt at, quis suscipit elaboraret ex his. </a:t>
            </a:r>
            <a:endParaRPr kumimoji="1" lang="en-US" altLang="ko-KR" sz="1200" dirty="0"/>
          </a:p>
        </p:txBody>
      </p:sp>
      <p:sp>
        <p:nvSpPr>
          <p:cNvPr id="29" name="직사각형 28">
            <a:extLst>
              <a:ext uri="{FF2B5EF4-FFF2-40B4-BE49-F238E27FC236}">
                <a16:creationId xmlns:a16="http://schemas.microsoft.com/office/drawing/2014/main" id="{D6FF7518-A128-4810-BD96-B75989A60007}"/>
              </a:ext>
            </a:extLst>
          </p:cNvPr>
          <p:cNvSpPr/>
          <p:nvPr/>
        </p:nvSpPr>
        <p:spPr>
          <a:xfrm>
            <a:off x="6167712" y="3690534"/>
            <a:ext cx="2238375" cy="1569660"/>
          </a:xfrm>
          <a:prstGeom prst="rect">
            <a:avLst/>
          </a:prstGeom>
          <a:noFill/>
          <a:ln>
            <a:noFill/>
          </a:ln>
        </p:spPr>
        <p:txBody>
          <a:bodyPr wrap="square" rtlCol="0">
            <a:spAutoFit/>
          </a:bodyPr>
          <a:lstStyle/>
          <a:p>
            <a:r>
              <a:rPr kumimoji="1" lang="en-US" altLang="ko-KR" sz="1200"/>
              <a:t>Lorem ipsum dolor sit amet, quo id malorum facilis postulant, odio nostrum atomom has ei, legere electram definitiones in nec. Eum libris ocurreret te, et veri quaeque accusamus vis. Has persius numquam reprehendunt at, quis suscipit elaboraret ex his. </a:t>
            </a:r>
            <a:endParaRPr kumimoji="1" lang="en-US" altLang="ko-KR" sz="1200" dirty="0"/>
          </a:p>
        </p:txBody>
      </p:sp>
      <p:sp>
        <p:nvSpPr>
          <p:cNvPr id="32" name="직사각형 31">
            <a:extLst>
              <a:ext uri="{FF2B5EF4-FFF2-40B4-BE49-F238E27FC236}">
                <a16:creationId xmlns:a16="http://schemas.microsoft.com/office/drawing/2014/main" id="{7E83CA10-26B2-4F33-9FCB-E266A2836157}"/>
              </a:ext>
            </a:extLst>
          </p:cNvPr>
          <p:cNvSpPr/>
          <p:nvPr/>
        </p:nvSpPr>
        <p:spPr>
          <a:xfrm>
            <a:off x="8780081" y="3014259"/>
            <a:ext cx="2238375" cy="1569660"/>
          </a:xfrm>
          <a:prstGeom prst="rect">
            <a:avLst/>
          </a:prstGeom>
          <a:noFill/>
          <a:ln>
            <a:noFill/>
          </a:ln>
        </p:spPr>
        <p:txBody>
          <a:bodyPr wrap="square" rtlCol="0">
            <a:spAutoFit/>
          </a:bodyPr>
          <a:lstStyle/>
          <a:p>
            <a:r>
              <a:rPr kumimoji="1" lang="en-US" altLang="ko-KR" sz="1200"/>
              <a:t>Lorem ipsum dolor sit amet, quo id malorum facilis postulant, odio nostrum atomom has ei, legere electram definitiones in nec. Eum libris ocurreret te, et veri quaeque accusamus vis. Has persius numquam reprehendunt at, quis suscipit elaboraret ex his. </a:t>
            </a:r>
            <a:endParaRPr kumimoji="1" lang="en-US" altLang="ko-KR" sz="1200" dirty="0"/>
          </a:p>
        </p:txBody>
      </p:sp>
      <p:grpSp>
        <p:nvGrpSpPr>
          <p:cNvPr id="25" name="그룹 24">
            <a:extLst>
              <a:ext uri="{FF2B5EF4-FFF2-40B4-BE49-F238E27FC236}">
                <a16:creationId xmlns:a16="http://schemas.microsoft.com/office/drawing/2014/main" id="{AF1FD02D-CCA6-4033-BE82-D6DC01824630}"/>
              </a:ext>
            </a:extLst>
          </p:cNvPr>
          <p:cNvGrpSpPr/>
          <p:nvPr/>
        </p:nvGrpSpPr>
        <p:grpSpPr>
          <a:xfrm>
            <a:off x="1" y="5991366"/>
            <a:ext cx="12192000" cy="866633"/>
            <a:chOff x="1" y="5991366"/>
            <a:chExt cx="12192000" cy="866633"/>
          </a:xfrm>
        </p:grpSpPr>
        <p:sp>
          <p:nvSpPr>
            <p:cNvPr id="31" name="직사각형 30">
              <a:extLst>
                <a:ext uri="{FF2B5EF4-FFF2-40B4-BE49-F238E27FC236}">
                  <a16:creationId xmlns:a16="http://schemas.microsoft.com/office/drawing/2014/main" id="{C7345C5D-0E9C-425E-9A0E-0FB9CC476C1B}"/>
                </a:ext>
              </a:extLst>
            </p:cNvPr>
            <p:cNvSpPr/>
            <p:nvPr/>
          </p:nvSpPr>
          <p:spPr>
            <a:xfrm>
              <a:off x="1" y="5991366"/>
              <a:ext cx="12192000" cy="8666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34" name="TextBox 33">
              <a:extLst>
                <a:ext uri="{FF2B5EF4-FFF2-40B4-BE49-F238E27FC236}">
                  <a16:creationId xmlns:a16="http://schemas.microsoft.com/office/drawing/2014/main" id="{7ACC0EFA-A564-4584-8DC6-083F8ABEDCA0}"/>
                </a:ext>
              </a:extLst>
            </p:cNvPr>
            <p:cNvSpPr txBox="1"/>
            <p:nvPr/>
          </p:nvSpPr>
          <p:spPr>
            <a:xfrm>
              <a:off x="451955" y="6270794"/>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35" name="TextBox 34">
              <a:extLst>
                <a:ext uri="{FF2B5EF4-FFF2-40B4-BE49-F238E27FC236}">
                  <a16:creationId xmlns:a16="http://schemas.microsoft.com/office/drawing/2014/main" id="{DA3093FD-3A47-4346-83F4-17F0683312FB}"/>
                </a:ext>
              </a:extLst>
            </p:cNvPr>
            <p:cNvSpPr txBox="1"/>
            <p:nvPr/>
          </p:nvSpPr>
          <p:spPr>
            <a:xfrm>
              <a:off x="8696596" y="6270793"/>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grpSp>
    </p:spTree>
    <p:extLst>
      <p:ext uri="{BB962C8B-B14F-4D97-AF65-F5344CB8AC3E}">
        <p14:creationId xmlns:p14="http://schemas.microsoft.com/office/powerpoint/2010/main" val="4918673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제목 18">
            <a:extLst>
              <a:ext uri="{FF2B5EF4-FFF2-40B4-BE49-F238E27FC236}">
                <a16:creationId xmlns:a16="http://schemas.microsoft.com/office/drawing/2014/main" id="{33B580F2-2B19-475C-BD4B-21F8FC36CD9A}"/>
              </a:ext>
            </a:extLst>
          </p:cNvPr>
          <p:cNvSpPr>
            <a:spLocks noGrp="1"/>
          </p:cNvSpPr>
          <p:nvPr>
            <p:ph type="title"/>
          </p:nvPr>
        </p:nvSpPr>
        <p:spPr/>
        <p:txBody>
          <a:bodyPr/>
          <a:lstStyle/>
          <a:p>
            <a:r>
              <a:rPr lang="en-US" altLang="ko-KR"/>
              <a:t>Triangle Circular</a:t>
            </a:r>
            <a:endParaRPr lang="ko-KR" altLang="en-US"/>
          </a:p>
        </p:txBody>
      </p:sp>
      <p:sp>
        <p:nvSpPr>
          <p:cNvPr id="9" name="자유형: 도형 117">
            <a:extLst>
              <a:ext uri="{FF2B5EF4-FFF2-40B4-BE49-F238E27FC236}">
                <a16:creationId xmlns:a16="http://schemas.microsoft.com/office/drawing/2014/main" id="{A174A16A-4D99-4D39-9738-C5B6F08C5EA7}"/>
              </a:ext>
            </a:extLst>
          </p:cNvPr>
          <p:cNvSpPr/>
          <p:nvPr/>
        </p:nvSpPr>
        <p:spPr>
          <a:xfrm>
            <a:off x="7019178" y="2560331"/>
            <a:ext cx="2994183" cy="2421588"/>
          </a:xfrm>
          <a:custGeom>
            <a:avLst/>
            <a:gdLst>
              <a:gd name="connsiteX0" fmla="*/ 2292927 w 4585854"/>
              <a:gd name="connsiteY0" fmla="*/ 803650 h 3708876"/>
              <a:gd name="connsiteX1" fmla="*/ 748146 w 4585854"/>
              <a:gd name="connsiteY1" fmla="*/ 3302378 h 3708876"/>
              <a:gd name="connsiteX2" fmla="*/ 3837708 w 4585854"/>
              <a:gd name="connsiteY2" fmla="*/ 3302378 h 3708876"/>
              <a:gd name="connsiteX3" fmla="*/ 2292927 w 4585854"/>
              <a:gd name="connsiteY3" fmla="*/ 0 h 3708876"/>
              <a:gd name="connsiteX4" fmla="*/ 4585854 w 4585854"/>
              <a:gd name="connsiteY4" fmla="*/ 3708876 h 3708876"/>
              <a:gd name="connsiteX5" fmla="*/ 0 w 4585854"/>
              <a:gd name="connsiteY5" fmla="*/ 3708876 h 37088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85854" h="3708876">
                <a:moveTo>
                  <a:pt x="2292927" y="803650"/>
                </a:moveTo>
                <a:lnTo>
                  <a:pt x="748146" y="3302378"/>
                </a:lnTo>
                <a:lnTo>
                  <a:pt x="3837708" y="3302378"/>
                </a:lnTo>
                <a:close/>
                <a:moveTo>
                  <a:pt x="2292927" y="0"/>
                </a:moveTo>
                <a:lnTo>
                  <a:pt x="4585854" y="3708876"/>
                </a:lnTo>
                <a:lnTo>
                  <a:pt x="0" y="3708876"/>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1" lang="ko-KR" altLang="en-US" sz="1800" b="0" i="0" u="none" strike="noStrike" kern="1200" cap="none" spc="0" normalizeH="0" baseline="0" noProof="0" dirty="0">
              <a:ln>
                <a:noFill/>
              </a:ln>
              <a:solidFill>
                <a:prstClr val="white"/>
              </a:solidFill>
              <a:effectLst/>
              <a:uLnTx/>
              <a:uFillTx/>
              <a:latin typeface="Calibri Light"/>
              <a:cs typeface="+mn-cs"/>
            </a:endParaRPr>
          </a:p>
        </p:txBody>
      </p:sp>
      <p:sp>
        <p:nvSpPr>
          <p:cNvPr id="10" name="타원 9">
            <a:extLst>
              <a:ext uri="{FF2B5EF4-FFF2-40B4-BE49-F238E27FC236}">
                <a16:creationId xmlns:a16="http://schemas.microsoft.com/office/drawing/2014/main" id="{3130AC4F-5084-4BD7-A9D3-05D39544C3FF}"/>
              </a:ext>
            </a:extLst>
          </p:cNvPr>
          <p:cNvSpPr/>
          <p:nvPr/>
        </p:nvSpPr>
        <p:spPr>
          <a:xfrm>
            <a:off x="9157543" y="4171910"/>
            <a:ext cx="1311651" cy="131165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11" name="타원 10">
            <a:extLst>
              <a:ext uri="{FF2B5EF4-FFF2-40B4-BE49-F238E27FC236}">
                <a16:creationId xmlns:a16="http://schemas.microsoft.com/office/drawing/2014/main" id="{C53914B2-27D3-4CF6-BAB2-30F2A2EE1A95}"/>
              </a:ext>
            </a:extLst>
          </p:cNvPr>
          <p:cNvSpPr/>
          <p:nvPr/>
        </p:nvSpPr>
        <p:spPr>
          <a:xfrm>
            <a:off x="7845892" y="2176248"/>
            <a:ext cx="1311651" cy="131165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12" name="타원 11">
            <a:extLst>
              <a:ext uri="{FF2B5EF4-FFF2-40B4-BE49-F238E27FC236}">
                <a16:creationId xmlns:a16="http://schemas.microsoft.com/office/drawing/2014/main" id="{15C9864C-AC62-461A-B472-A21B70805B2E}"/>
              </a:ext>
            </a:extLst>
          </p:cNvPr>
          <p:cNvSpPr/>
          <p:nvPr/>
        </p:nvSpPr>
        <p:spPr>
          <a:xfrm>
            <a:off x="6598366" y="4171910"/>
            <a:ext cx="1311651" cy="131165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dirty="0"/>
          </a:p>
        </p:txBody>
      </p:sp>
      <p:sp>
        <p:nvSpPr>
          <p:cNvPr id="13" name="화살표: 오른쪽 14">
            <a:extLst>
              <a:ext uri="{FF2B5EF4-FFF2-40B4-BE49-F238E27FC236}">
                <a16:creationId xmlns:a16="http://schemas.microsoft.com/office/drawing/2014/main" id="{D043EB5B-0A2D-42CC-98CF-FB93020FC8C7}"/>
              </a:ext>
            </a:extLst>
          </p:cNvPr>
          <p:cNvSpPr/>
          <p:nvPr/>
        </p:nvSpPr>
        <p:spPr>
          <a:xfrm rot="3461410">
            <a:off x="8194333" y="3445377"/>
            <a:ext cx="1488824" cy="138336"/>
          </a:xfrm>
          <a:prstGeom prst="rightArrow">
            <a:avLst>
              <a:gd name="adj1" fmla="val 69230"/>
              <a:gd name="adj2" fmla="val 9567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Light"/>
              <a:cs typeface="+mn-cs"/>
            </a:endParaRPr>
          </a:p>
        </p:txBody>
      </p:sp>
      <p:sp>
        <p:nvSpPr>
          <p:cNvPr id="14" name="타원 13">
            <a:extLst>
              <a:ext uri="{FF2B5EF4-FFF2-40B4-BE49-F238E27FC236}">
                <a16:creationId xmlns:a16="http://schemas.microsoft.com/office/drawing/2014/main" id="{23446AE1-1DA2-4FC1-9231-874A5AE684DE}"/>
              </a:ext>
            </a:extLst>
          </p:cNvPr>
          <p:cNvSpPr/>
          <p:nvPr/>
        </p:nvSpPr>
        <p:spPr>
          <a:xfrm>
            <a:off x="8386962" y="2710963"/>
            <a:ext cx="258615" cy="258615"/>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Light"/>
              <a:cs typeface="+mn-cs"/>
            </a:endParaRPr>
          </a:p>
        </p:txBody>
      </p:sp>
      <p:sp>
        <p:nvSpPr>
          <p:cNvPr id="15" name="화살표: 오른쪽 120">
            <a:extLst>
              <a:ext uri="{FF2B5EF4-FFF2-40B4-BE49-F238E27FC236}">
                <a16:creationId xmlns:a16="http://schemas.microsoft.com/office/drawing/2014/main" id="{6C43F537-D07D-431E-8F5E-8CB683C11BA9}"/>
              </a:ext>
            </a:extLst>
          </p:cNvPr>
          <p:cNvSpPr/>
          <p:nvPr/>
        </p:nvSpPr>
        <p:spPr>
          <a:xfrm rot="10793072">
            <a:off x="8267276" y="4782243"/>
            <a:ext cx="1488825" cy="138336"/>
          </a:xfrm>
          <a:prstGeom prst="rightArrow">
            <a:avLst>
              <a:gd name="adj1" fmla="val 69230"/>
              <a:gd name="adj2" fmla="val 9567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Light"/>
              <a:cs typeface="+mn-cs"/>
            </a:endParaRPr>
          </a:p>
        </p:txBody>
      </p:sp>
      <p:sp>
        <p:nvSpPr>
          <p:cNvPr id="16" name="타원 15">
            <a:extLst>
              <a:ext uri="{FF2B5EF4-FFF2-40B4-BE49-F238E27FC236}">
                <a16:creationId xmlns:a16="http://schemas.microsoft.com/office/drawing/2014/main" id="{2407C6D9-2DA2-4BF7-A62E-5BE903AD4D98}"/>
              </a:ext>
            </a:extLst>
          </p:cNvPr>
          <p:cNvSpPr/>
          <p:nvPr/>
        </p:nvSpPr>
        <p:spPr>
          <a:xfrm rot="7331662">
            <a:off x="9678076" y="4723834"/>
            <a:ext cx="258615" cy="258615"/>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Light"/>
              <a:cs typeface="+mn-cs"/>
            </a:endParaRPr>
          </a:p>
        </p:txBody>
      </p:sp>
      <p:sp>
        <p:nvSpPr>
          <p:cNvPr id="17" name="화살표: 오른쪽 123">
            <a:extLst>
              <a:ext uri="{FF2B5EF4-FFF2-40B4-BE49-F238E27FC236}">
                <a16:creationId xmlns:a16="http://schemas.microsoft.com/office/drawing/2014/main" id="{E643360E-BC49-41D8-A325-C1E1B8E26083}"/>
              </a:ext>
            </a:extLst>
          </p:cNvPr>
          <p:cNvSpPr/>
          <p:nvPr/>
        </p:nvSpPr>
        <p:spPr>
          <a:xfrm rot="18130734">
            <a:off x="6948907" y="4081657"/>
            <a:ext cx="1488824" cy="138336"/>
          </a:xfrm>
          <a:prstGeom prst="rightArrow">
            <a:avLst>
              <a:gd name="adj1" fmla="val 69230"/>
              <a:gd name="adj2" fmla="val 9567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Light"/>
              <a:cs typeface="+mn-cs"/>
            </a:endParaRPr>
          </a:p>
        </p:txBody>
      </p:sp>
      <p:sp>
        <p:nvSpPr>
          <p:cNvPr id="18" name="타원 17">
            <a:extLst>
              <a:ext uri="{FF2B5EF4-FFF2-40B4-BE49-F238E27FC236}">
                <a16:creationId xmlns:a16="http://schemas.microsoft.com/office/drawing/2014/main" id="{F90CFB55-EBB0-4986-9C59-EACDD7194513}"/>
              </a:ext>
            </a:extLst>
          </p:cNvPr>
          <p:cNvSpPr/>
          <p:nvPr/>
        </p:nvSpPr>
        <p:spPr>
          <a:xfrm rot="14669324">
            <a:off x="7137435" y="4693205"/>
            <a:ext cx="258615" cy="258615"/>
          </a:xfrm>
          <a:prstGeom prst="ellips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Light"/>
              <a:cs typeface="+mn-cs"/>
            </a:endParaRPr>
          </a:p>
        </p:txBody>
      </p:sp>
      <p:sp>
        <p:nvSpPr>
          <p:cNvPr id="22" name="사각형: 둥근 모서리 21">
            <a:extLst>
              <a:ext uri="{FF2B5EF4-FFF2-40B4-BE49-F238E27FC236}">
                <a16:creationId xmlns:a16="http://schemas.microsoft.com/office/drawing/2014/main" id="{8B64C0A4-3326-4253-B617-E7D878667AD2}"/>
              </a:ext>
            </a:extLst>
          </p:cNvPr>
          <p:cNvSpPr/>
          <p:nvPr/>
        </p:nvSpPr>
        <p:spPr>
          <a:xfrm>
            <a:off x="1247775" y="2178499"/>
            <a:ext cx="4576918" cy="832390"/>
          </a:xfrm>
          <a:prstGeom prst="round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1" lang="ko-KR" altLang="en-US" sz="1800" b="0" i="0" u="none" strike="noStrike" kern="1200" cap="none" spc="0" normalizeH="0" baseline="0" noProof="0">
              <a:ln>
                <a:noFill/>
              </a:ln>
              <a:solidFill>
                <a:prstClr val="white"/>
              </a:solidFill>
              <a:effectLst/>
              <a:uLnTx/>
              <a:uFillTx/>
              <a:latin typeface="Calibri Light"/>
              <a:cs typeface="+mn-cs"/>
            </a:endParaRPr>
          </a:p>
        </p:txBody>
      </p:sp>
      <p:sp>
        <p:nvSpPr>
          <p:cNvPr id="24" name="TextBox 23">
            <a:extLst>
              <a:ext uri="{FF2B5EF4-FFF2-40B4-BE49-F238E27FC236}">
                <a16:creationId xmlns:a16="http://schemas.microsoft.com/office/drawing/2014/main" id="{F84F008C-E722-4E95-964A-F2A7067F77DB}"/>
              </a:ext>
            </a:extLst>
          </p:cNvPr>
          <p:cNvSpPr txBox="1"/>
          <p:nvPr/>
        </p:nvSpPr>
        <p:spPr>
          <a:xfrm>
            <a:off x="2474054" y="2261115"/>
            <a:ext cx="4067461" cy="617733"/>
          </a:xfrm>
          <a:prstGeom prst="rect">
            <a:avLst/>
          </a:prstGeom>
          <a:noFill/>
        </p:spPr>
        <p:txBody>
          <a:bodyPr wrap="square" rtlCol="0">
            <a:spAutoFit/>
          </a:bodyPr>
          <a:lstStyle/>
          <a:p>
            <a:pPr marL="0" marR="0" lvl="0" indent="0" defTabSz="914400" rtl="0" eaLnBrk="1" fontAlgn="auto" latinLnBrk="1" hangingPunct="1">
              <a:lnSpc>
                <a:spcPct val="150000"/>
              </a:lnSpc>
              <a:spcBef>
                <a:spcPts val="0"/>
              </a:spcBef>
              <a:spcAft>
                <a:spcPts val="0"/>
              </a:spcAft>
              <a:buClrTx/>
              <a:buSzTx/>
              <a:buFontTx/>
              <a:buNone/>
              <a:tabLst/>
              <a:defRPr/>
            </a:pPr>
            <a:r>
              <a:rPr kumimoji="1" lang="pt-BR" altLang="ko-KR" sz="1200" dirty="0"/>
              <a:t>Lorem ipsum dolor sit amet, at </a:t>
            </a:r>
            <a:r>
              <a:rPr kumimoji="1" lang="pt-BR" altLang="ko-KR" sz="1200"/>
              <a:t>vel case inermis.</a:t>
            </a:r>
          </a:p>
          <a:p>
            <a:pPr marL="0" marR="0" lvl="0" indent="0" defTabSz="914400" rtl="0" eaLnBrk="1" fontAlgn="auto" latinLnBrk="1" hangingPunct="1">
              <a:lnSpc>
                <a:spcPct val="150000"/>
              </a:lnSpc>
              <a:spcBef>
                <a:spcPts val="0"/>
              </a:spcBef>
              <a:spcAft>
                <a:spcPts val="0"/>
              </a:spcAft>
              <a:buClrTx/>
              <a:buSzTx/>
              <a:buFontTx/>
              <a:buNone/>
              <a:tabLst/>
              <a:defRPr/>
            </a:pPr>
            <a:r>
              <a:rPr kumimoji="1" lang="pt-BR" altLang="ko-KR" sz="1200"/>
              <a:t>Id </a:t>
            </a:r>
            <a:r>
              <a:rPr kumimoji="1" lang="pt-BR" altLang="ko-KR" sz="1200" dirty="0"/>
              <a:t>primis legimus nonumes vim.</a:t>
            </a:r>
            <a:endParaRPr kumimoji="1" lang="ko-KR" altLang="en-US" sz="1200" dirty="0"/>
          </a:p>
        </p:txBody>
      </p:sp>
      <p:sp>
        <p:nvSpPr>
          <p:cNvPr id="27" name="사각형: 둥근 모서리 26">
            <a:extLst>
              <a:ext uri="{FF2B5EF4-FFF2-40B4-BE49-F238E27FC236}">
                <a16:creationId xmlns:a16="http://schemas.microsoft.com/office/drawing/2014/main" id="{3D633912-ACB0-4464-A00B-E47AA5A74F42}"/>
              </a:ext>
            </a:extLst>
          </p:cNvPr>
          <p:cNvSpPr/>
          <p:nvPr/>
        </p:nvSpPr>
        <p:spPr>
          <a:xfrm>
            <a:off x="1247775" y="3413710"/>
            <a:ext cx="4576918" cy="832390"/>
          </a:xfrm>
          <a:prstGeom prst="round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1" lang="ko-KR" altLang="en-US" sz="1800" b="0" i="0" u="none" strike="noStrike" kern="1200" cap="none" spc="0" normalizeH="0" baseline="0" noProof="0">
              <a:ln>
                <a:noFill/>
              </a:ln>
              <a:solidFill>
                <a:prstClr val="white"/>
              </a:solidFill>
              <a:effectLst/>
              <a:uLnTx/>
              <a:uFillTx/>
              <a:latin typeface="Calibri Light"/>
              <a:cs typeface="+mn-cs"/>
            </a:endParaRPr>
          </a:p>
        </p:txBody>
      </p:sp>
      <p:sp>
        <p:nvSpPr>
          <p:cNvPr id="28" name="TextBox 27">
            <a:extLst>
              <a:ext uri="{FF2B5EF4-FFF2-40B4-BE49-F238E27FC236}">
                <a16:creationId xmlns:a16="http://schemas.microsoft.com/office/drawing/2014/main" id="{806ACF10-19EE-4830-8B4B-40037C073AA1}"/>
              </a:ext>
            </a:extLst>
          </p:cNvPr>
          <p:cNvSpPr txBox="1"/>
          <p:nvPr/>
        </p:nvSpPr>
        <p:spPr>
          <a:xfrm>
            <a:off x="2474054" y="3496326"/>
            <a:ext cx="4067461" cy="617733"/>
          </a:xfrm>
          <a:prstGeom prst="rect">
            <a:avLst/>
          </a:prstGeom>
          <a:noFill/>
        </p:spPr>
        <p:txBody>
          <a:bodyPr wrap="square" rtlCol="0">
            <a:spAutoFit/>
          </a:bodyPr>
          <a:lstStyle/>
          <a:p>
            <a:pPr marL="0" marR="0" lvl="0" indent="0" defTabSz="914400" rtl="0" eaLnBrk="1" fontAlgn="auto" latinLnBrk="1" hangingPunct="1">
              <a:lnSpc>
                <a:spcPct val="150000"/>
              </a:lnSpc>
              <a:spcBef>
                <a:spcPts val="0"/>
              </a:spcBef>
              <a:spcAft>
                <a:spcPts val="0"/>
              </a:spcAft>
              <a:buClrTx/>
              <a:buSzTx/>
              <a:buFontTx/>
              <a:buNone/>
              <a:tabLst/>
              <a:defRPr/>
            </a:pPr>
            <a:r>
              <a:rPr kumimoji="1" lang="pt-BR" altLang="ko-KR" sz="1200" dirty="0"/>
              <a:t>Lorem ipsum dolor sit amet, at </a:t>
            </a:r>
            <a:r>
              <a:rPr kumimoji="1" lang="pt-BR" altLang="ko-KR" sz="1200"/>
              <a:t>vel case inermis.</a:t>
            </a:r>
          </a:p>
          <a:p>
            <a:pPr marL="0" marR="0" lvl="0" indent="0" defTabSz="914400" rtl="0" eaLnBrk="1" fontAlgn="auto" latinLnBrk="1" hangingPunct="1">
              <a:lnSpc>
                <a:spcPct val="150000"/>
              </a:lnSpc>
              <a:spcBef>
                <a:spcPts val="0"/>
              </a:spcBef>
              <a:spcAft>
                <a:spcPts val="0"/>
              </a:spcAft>
              <a:buClrTx/>
              <a:buSzTx/>
              <a:buFontTx/>
              <a:buNone/>
              <a:tabLst/>
              <a:defRPr/>
            </a:pPr>
            <a:r>
              <a:rPr kumimoji="1" lang="pt-BR" altLang="ko-KR" sz="1200"/>
              <a:t>Id </a:t>
            </a:r>
            <a:r>
              <a:rPr kumimoji="1" lang="pt-BR" altLang="ko-KR" sz="1200" dirty="0"/>
              <a:t>primis legimus nonumes vim.</a:t>
            </a:r>
            <a:endParaRPr kumimoji="1" lang="ko-KR" altLang="en-US" sz="1200" dirty="0"/>
          </a:p>
        </p:txBody>
      </p:sp>
      <p:sp>
        <p:nvSpPr>
          <p:cNvPr id="30" name="사각형: 둥근 모서리 29">
            <a:extLst>
              <a:ext uri="{FF2B5EF4-FFF2-40B4-BE49-F238E27FC236}">
                <a16:creationId xmlns:a16="http://schemas.microsoft.com/office/drawing/2014/main" id="{BF908F51-9896-4A19-9D90-B19CAFDA6C0C}"/>
              </a:ext>
            </a:extLst>
          </p:cNvPr>
          <p:cNvSpPr/>
          <p:nvPr/>
        </p:nvSpPr>
        <p:spPr>
          <a:xfrm>
            <a:off x="1247775" y="4648921"/>
            <a:ext cx="4576918" cy="832390"/>
          </a:xfrm>
          <a:prstGeom prst="round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1" lang="ko-KR" altLang="en-US" sz="1800" b="0" i="0" u="none" strike="noStrike" kern="1200" cap="none" spc="0" normalizeH="0" baseline="0" noProof="0">
              <a:ln>
                <a:noFill/>
              </a:ln>
              <a:solidFill>
                <a:prstClr val="white"/>
              </a:solidFill>
              <a:effectLst/>
              <a:uLnTx/>
              <a:uFillTx/>
              <a:latin typeface="Calibri Light"/>
              <a:cs typeface="+mn-cs"/>
            </a:endParaRPr>
          </a:p>
        </p:txBody>
      </p:sp>
      <p:sp>
        <p:nvSpPr>
          <p:cNvPr id="31" name="TextBox 30">
            <a:extLst>
              <a:ext uri="{FF2B5EF4-FFF2-40B4-BE49-F238E27FC236}">
                <a16:creationId xmlns:a16="http://schemas.microsoft.com/office/drawing/2014/main" id="{9D928394-638C-4D20-B1CD-9737DA1DAF25}"/>
              </a:ext>
            </a:extLst>
          </p:cNvPr>
          <p:cNvSpPr txBox="1"/>
          <p:nvPr/>
        </p:nvSpPr>
        <p:spPr>
          <a:xfrm>
            <a:off x="2474054" y="4731537"/>
            <a:ext cx="4067461" cy="617733"/>
          </a:xfrm>
          <a:prstGeom prst="rect">
            <a:avLst/>
          </a:prstGeom>
          <a:noFill/>
        </p:spPr>
        <p:txBody>
          <a:bodyPr wrap="square" rtlCol="0">
            <a:spAutoFit/>
          </a:bodyPr>
          <a:lstStyle/>
          <a:p>
            <a:pPr marL="0" marR="0" lvl="0" indent="0" defTabSz="914400" rtl="0" eaLnBrk="1" fontAlgn="auto" latinLnBrk="1" hangingPunct="1">
              <a:lnSpc>
                <a:spcPct val="150000"/>
              </a:lnSpc>
              <a:spcBef>
                <a:spcPts val="0"/>
              </a:spcBef>
              <a:spcAft>
                <a:spcPts val="0"/>
              </a:spcAft>
              <a:buClrTx/>
              <a:buSzTx/>
              <a:buFontTx/>
              <a:buNone/>
              <a:tabLst/>
              <a:defRPr/>
            </a:pPr>
            <a:r>
              <a:rPr kumimoji="1" lang="pt-BR" altLang="ko-KR" sz="1200" dirty="0"/>
              <a:t>Lorem ipsum dolor sit amet, at vel </a:t>
            </a:r>
            <a:r>
              <a:rPr kumimoji="1" lang="pt-BR" altLang="ko-KR" sz="1200"/>
              <a:t>case inermis.</a:t>
            </a:r>
          </a:p>
          <a:p>
            <a:pPr marL="0" marR="0" lvl="0" indent="0" defTabSz="914400" rtl="0" eaLnBrk="1" fontAlgn="auto" latinLnBrk="1" hangingPunct="1">
              <a:lnSpc>
                <a:spcPct val="150000"/>
              </a:lnSpc>
              <a:spcBef>
                <a:spcPts val="0"/>
              </a:spcBef>
              <a:spcAft>
                <a:spcPts val="0"/>
              </a:spcAft>
              <a:buClrTx/>
              <a:buSzTx/>
              <a:buFontTx/>
              <a:buNone/>
              <a:tabLst/>
              <a:defRPr/>
            </a:pPr>
            <a:r>
              <a:rPr kumimoji="1" lang="pt-BR" altLang="ko-KR" sz="1200"/>
              <a:t>Id </a:t>
            </a:r>
            <a:r>
              <a:rPr kumimoji="1" lang="pt-BR" altLang="ko-KR" sz="1200" dirty="0"/>
              <a:t>primis legimus nonumes vim.</a:t>
            </a:r>
            <a:endParaRPr kumimoji="1" lang="ko-KR" altLang="en-US" sz="1200" dirty="0"/>
          </a:p>
        </p:txBody>
      </p:sp>
      <p:sp>
        <p:nvSpPr>
          <p:cNvPr id="20" name="TextBox 19">
            <a:extLst>
              <a:ext uri="{FF2B5EF4-FFF2-40B4-BE49-F238E27FC236}">
                <a16:creationId xmlns:a16="http://schemas.microsoft.com/office/drawing/2014/main" id="{8B5A501B-4602-45C0-B7CA-642A23A4FB8C}"/>
              </a:ext>
            </a:extLst>
          </p:cNvPr>
          <p:cNvSpPr txBox="1"/>
          <p:nvPr/>
        </p:nvSpPr>
        <p:spPr>
          <a:xfrm>
            <a:off x="1527763" y="2437276"/>
            <a:ext cx="3359497" cy="314836"/>
          </a:xfrm>
          <a:prstGeom prst="rect">
            <a:avLst/>
          </a:prstGeom>
          <a:noFill/>
          <a:ln>
            <a:noFill/>
          </a:ln>
        </p:spPr>
        <p:txBody>
          <a:bodyPr wrap="square" rtlCol="0">
            <a:spAutoFit/>
          </a:bodyPr>
          <a:lstStyle/>
          <a:p>
            <a:r>
              <a:rPr kumimoji="1" lang="en-US" altLang="ko-KR" sz="1200" b="1" dirty="0"/>
              <a:t>Subtitle</a:t>
            </a:r>
            <a:endParaRPr kumimoji="1" lang="ko-KR" altLang="en-US" sz="1200" b="1" dirty="0"/>
          </a:p>
        </p:txBody>
      </p:sp>
      <p:sp>
        <p:nvSpPr>
          <p:cNvPr id="21" name="TextBox 20">
            <a:extLst>
              <a:ext uri="{FF2B5EF4-FFF2-40B4-BE49-F238E27FC236}">
                <a16:creationId xmlns:a16="http://schemas.microsoft.com/office/drawing/2014/main" id="{CBACAC13-D21E-4813-8CF9-AFBA1EC21459}"/>
              </a:ext>
            </a:extLst>
          </p:cNvPr>
          <p:cNvSpPr txBox="1"/>
          <p:nvPr/>
        </p:nvSpPr>
        <p:spPr>
          <a:xfrm>
            <a:off x="1527763" y="3672487"/>
            <a:ext cx="3359497" cy="314836"/>
          </a:xfrm>
          <a:prstGeom prst="rect">
            <a:avLst/>
          </a:prstGeom>
          <a:noFill/>
          <a:ln>
            <a:noFill/>
          </a:ln>
        </p:spPr>
        <p:txBody>
          <a:bodyPr wrap="square" rtlCol="0">
            <a:spAutoFit/>
          </a:bodyPr>
          <a:lstStyle/>
          <a:p>
            <a:r>
              <a:rPr kumimoji="1" lang="en-US" altLang="ko-KR" sz="1200" b="1" dirty="0"/>
              <a:t>Subtitle</a:t>
            </a:r>
            <a:endParaRPr kumimoji="1" lang="ko-KR" altLang="en-US" sz="1200" b="1" dirty="0"/>
          </a:p>
        </p:txBody>
      </p:sp>
      <p:sp>
        <p:nvSpPr>
          <p:cNvPr id="23" name="TextBox 22">
            <a:extLst>
              <a:ext uri="{FF2B5EF4-FFF2-40B4-BE49-F238E27FC236}">
                <a16:creationId xmlns:a16="http://schemas.microsoft.com/office/drawing/2014/main" id="{B4A54E9A-2197-445A-AEAC-CD56D59E391D}"/>
              </a:ext>
            </a:extLst>
          </p:cNvPr>
          <p:cNvSpPr txBox="1"/>
          <p:nvPr/>
        </p:nvSpPr>
        <p:spPr>
          <a:xfrm>
            <a:off x="1527763" y="4907698"/>
            <a:ext cx="3359497" cy="314836"/>
          </a:xfrm>
          <a:prstGeom prst="rect">
            <a:avLst/>
          </a:prstGeom>
          <a:noFill/>
          <a:ln>
            <a:noFill/>
          </a:ln>
        </p:spPr>
        <p:txBody>
          <a:bodyPr wrap="square" rtlCol="0">
            <a:spAutoFit/>
          </a:bodyPr>
          <a:lstStyle/>
          <a:p>
            <a:r>
              <a:rPr kumimoji="1" lang="en-US" altLang="ko-KR" sz="1200" b="1" dirty="0"/>
              <a:t>Subtitle</a:t>
            </a:r>
            <a:endParaRPr kumimoji="1" lang="ko-KR" altLang="en-US" sz="1200" b="1" dirty="0"/>
          </a:p>
        </p:txBody>
      </p:sp>
      <p:sp>
        <p:nvSpPr>
          <p:cNvPr id="26" name="직사각형 25">
            <a:extLst>
              <a:ext uri="{FF2B5EF4-FFF2-40B4-BE49-F238E27FC236}">
                <a16:creationId xmlns:a16="http://schemas.microsoft.com/office/drawing/2014/main" id="{E15F8E3A-54B2-4130-8C7F-006E16D27DB9}"/>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29" name="TextBox 28">
            <a:extLst>
              <a:ext uri="{FF2B5EF4-FFF2-40B4-BE49-F238E27FC236}">
                <a16:creationId xmlns:a16="http://schemas.microsoft.com/office/drawing/2014/main" id="{77991925-4782-453F-B4EF-3564E3061ED7}"/>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32" name="TextBox 31">
            <a:extLst>
              <a:ext uri="{FF2B5EF4-FFF2-40B4-BE49-F238E27FC236}">
                <a16:creationId xmlns:a16="http://schemas.microsoft.com/office/drawing/2014/main" id="{4DB5A68B-EC64-47BE-A980-79399E9DD64E}"/>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Tree>
    <p:extLst>
      <p:ext uri="{BB962C8B-B14F-4D97-AF65-F5344CB8AC3E}">
        <p14:creationId xmlns:p14="http://schemas.microsoft.com/office/powerpoint/2010/main" val="7787091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4C2CD2C5-F170-4890-B498-A17513F402DA}"/>
              </a:ext>
            </a:extLst>
          </p:cNvPr>
          <p:cNvSpPr>
            <a:spLocks noGrp="1"/>
          </p:cNvSpPr>
          <p:nvPr>
            <p:ph type="title"/>
          </p:nvPr>
        </p:nvSpPr>
        <p:spPr/>
        <p:txBody>
          <a:bodyPr/>
          <a:lstStyle/>
          <a:p>
            <a:r>
              <a:rPr lang="en-US" altLang="ko-KR"/>
              <a:t>Doughnut Chart</a:t>
            </a:r>
            <a:endParaRPr lang="ko-KR" altLang="en-US"/>
          </a:p>
        </p:txBody>
      </p:sp>
      <p:sp>
        <p:nvSpPr>
          <p:cNvPr id="5" name="막힌 원호 4">
            <a:extLst>
              <a:ext uri="{FF2B5EF4-FFF2-40B4-BE49-F238E27FC236}">
                <a16:creationId xmlns:a16="http://schemas.microsoft.com/office/drawing/2014/main" id="{C0F67594-4343-4A8F-BC14-251F6C6A934C}"/>
              </a:ext>
            </a:extLst>
          </p:cNvPr>
          <p:cNvSpPr/>
          <p:nvPr/>
        </p:nvSpPr>
        <p:spPr>
          <a:xfrm flipH="1">
            <a:off x="1524000" y="1938337"/>
            <a:ext cx="2200275" cy="2200275"/>
          </a:xfrm>
          <a:prstGeom prst="blockArc">
            <a:avLst>
              <a:gd name="adj1" fmla="val 265960"/>
              <a:gd name="adj2" fmla="val 16216853"/>
              <a:gd name="adj3" fmla="val 110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Calibri"/>
              <a:ea typeface="맑은 고딕"/>
              <a:cs typeface="+mn-cs"/>
            </a:endParaRPr>
          </a:p>
        </p:txBody>
      </p:sp>
      <p:sp>
        <p:nvSpPr>
          <p:cNvPr id="6" name="막힌 원호 5">
            <a:extLst>
              <a:ext uri="{FF2B5EF4-FFF2-40B4-BE49-F238E27FC236}">
                <a16:creationId xmlns:a16="http://schemas.microsoft.com/office/drawing/2014/main" id="{CBBD2C6D-9238-4164-8425-39B58FE79594}"/>
              </a:ext>
            </a:extLst>
          </p:cNvPr>
          <p:cNvSpPr/>
          <p:nvPr/>
        </p:nvSpPr>
        <p:spPr>
          <a:xfrm flipH="1">
            <a:off x="4995863" y="1938337"/>
            <a:ext cx="2200275" cy="2200275"/>
          </a:xfrm>
          <a:prstGeom prst="blockArc">
            <a:avLst>
              <a:gd name="adj1" fmla="val 19982183"/>
              <a:gd name="adj2" fmla="val 16216853"/>
              <a:gd name="adj3" fmla="val 110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Calibri"/>
              <a:ea typeface="맑은 고딕"/>
              <a:cs typeface="+mn-cs"/>
            </a:endParaRPr>
          </a:p>
        </p:txBody>
      </p:sp>
      <p:sp>
        <p:nvSpPr>
          <p:cNvPr id="7" name="막힌 원호 6">
            <a:extLst>
              <a:ext uri="{FF2B5EF4-FFF2-40B4-BE49-F238E27FC236}">
                <a16:creationId xmlns:a16="http://schemas.microsoft.com/office/drawing/2014/main" id="{10A57655-4501-427C-874B-00CCA42E84CE}"/>
              </a:ext>
            </a:extLst>
          </p:cNvPr>
          <p:cNvSpPr/>
          <p:nvPr/>
        </p:nvSpPr>
        <p:spPr>
          <a:xfrm flipH="1">
            <a:off x="8467726" y="1938337"/>
            <a:ext cx="2200275" cy="2200275"/>
          </a:xfrm>
          <a:prstGeom prst="blockArc">
            <a:avLst>
              <a:gd name="adj1" fmla="val 18284815"/>
              <a:gd name="adj2" fmla="val 16216853"/>
              <a:gd name="adj3" fmla="val 110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Calibri"/>
              <a:ea typeface="맑은 고딕"/>
              <a:cs typeface="+mn-cs"/>
            </a:endParaRPr>
          </a:p>
        </p:txBody>
      </p:sp>
      <p:sp>
        <p:nvSpPr>
          <p:cNvPr id="8" name="타원 7">
            <a:extLst>
              <a:ext uri="{FF2B5EF4-FFF2-40B4-BE49-F238E27FC236}">
                <a16:creationId xmlns:a16="http://schemas.microsoft.com/office/drawing/2014/main" id="{89849CA3-5C09-4D95-9B5A-C40EC205F287}"/>
              </a:ext>
            </a:extLst>
          </p:cNvPr>
          <p:cNvSpPr/>
          <p:nvPr/>
        </p:nvSpPr>
        <p:spPr>
          <a:xfrm>
            <a:off x="1881187" y="2295524"/>
            <a:ext cx="1485900" cy="1485900"/>
          </a:xfrm>
          <a:prstGeom prst="ellipse">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9" name="TextBox 8">
            <a:extLst>
              <a:ext uri="{FF2B5EF4-FFF2-40B4-BE49-F238E27FC236}">
                <a16:creationId xmlns:a16="http://schemas.microsoft.com/office/drawing/2014/main" id="{B70C147C-73C8-491B-8345-89B2B4AEB0C3}"/>
              </a:ext>
            </a:extLst>
          </p:cNvPr>
          <p:cNvSpPr txBox="1"/>
          <p:nvPr/>
        </p:nvSpPr>
        <p:spPr>
          <a:xfrm>
            <a:off x="1719262" y="2615654"/>
            <a:ext cx="1809750" cy="923330"/>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5400" b="1" dirty="0">
                <a:latin typeface="+mj-lt"/>
              </a:rPr>
              <a:t>73</a:t>
            </a:r>
            <a:endParaRPr kumimoji="1" lang="ko-KR" altLang="en-US" sz="5400" b="1" dirty="0">
              <a:latin typeface="+mj-lt"/>
            </a:endParaRPr>
          </a:p>
        </p:txBody>
      </p:sp>
      <p:sp>
        <p:nvSpPr>
          <p:cNvPr id="10" name="타원 9">
            <a:extLst>
              <a:ext uri="{FF2B5EF4-FFF2-40B4-BE49-F238E27FC236}">
                <a16:creationId xmlns:a16="http://schemas.microsoft.com/office/drawing/2014/main" id="{86D12DF9-4276-4C4E-865B-BD508ECE3621}"/>
              </a:ext>
            </a:extLst>
          </p:cNvPr>
          <p:cNvSpPr/>
          <p:nvPr/>
        </p:nvSpPr>
        <p:spPr>
          <a:xfrm>
            <a:off x="5353050" y="2295524"/>
            <a:ext cx="1485900" cy="1485900"/>
          </a:xfrm>
          <a:prstGeom prst="ellipse">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1" name="TextBox 10">
            <a:extLst>
              <a:ext uri="{FF2B5EF4-FFF2-40B4-BE49-F238E27FC236}">
                <a16:creationId xmlns:a16="http://schemas.microsoft.com/office/drawing/2014/main" id="{1348CBF4-9ED2-4502-9FD1-A5272413F8E9}"/>
              </a:ext>
            </a:extLst>
          </p:cNvPr>
          <p:cNvSpPr txBox="1"/>
          <p:nvPr/>
        </p:nvSpPr>
        <p:spPr>
          <a:xfrm>
            <a:off x="5191125" y="2615654"/>
            <a:ext cx="1809750" cy="923330"/>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5400" b="1" dirty="0">
                <a:latin typeface="+mj-lt"/>
              </a:rPr>
              <a:t>80</a:t>
            </a:r>
            <a:endParaRPr kumimoji="1" lang="ko-KR" altLang="en-US" sz="5400" b="1" dirty="0">
              <a:latin typeface="+mj-lt"/>
            </a:endParaRPr>
          </a:p>
        </p:txBody>
      </p:sp>
      <p:sp>
        <p:nvSpPr>
          <p:cNvPr id="12" name="타원 11">
            <a:extLst>
              <a:ext uri="{FF2B5EF4-FFF2-40B4-BE49-F238E27FC236}">
                <a16:creationId xmlns:a16="http://schemas.microsoft.com/office/drawing/2014/main" id="{C65C6B99-C1F6-4816-86AC-E48510FE3DF5}"/>
              </a:ext>
            </a:extLst>
          </p:cNvPr>
          <p:cNvSpPr/>
          <p:nvPr/>
        </p:nvSpPr>
        <p:spPr>
          <a:xfrm>
            <a:off x="8824913" y="2295524"/>
            <a:ext cx="1485900" cy="1485900"/>
          </a:xfrm>
          <a:prstGeom prst="ellipse">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3" name="TextBox 12">
            <a:extLst>
              <a:ext uri="{FF2B5EF4-FFF2-40B4-BE49-F238E27FC236}">
                <a16:creationId xmlns:a16="http://schemas.microsoft.com/office/drawing/2014/main" id="{602B3C52-418E-43EA-8636-3E89E7B48DCD}"/>
              </a:ext>
            </a:extLst>
          </p:cNvPr>
          <p:cNvSpPr txBox="1"/>
          <p:nvPr/>
        </p:nvSpPr>
        <p:spPr>
          <a:xfrm>
            <a:off x="8662988" y="2615654"/>
            <a:ext cx="1809750" cy="923330"/>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5400" b="1" dirty="0">
                <a:latin typeface="+mj-lt"/>
              </a:rPr>
              <a:t>91</a:t>
            </a:r>
            <a:endParaRPr kumimoji="1" lang="ko-KR" altLang="en-US" sz="5400" b="1" dirty="0">
              <a:latin typeface="+mj-lt"/>
            </a:endParaRPr>
          </a:p>
        </p:txBody>
      </p:sp>
      <p:sp>
        <p:nvSpPr>
          <p:cNvPr id="14" name="TextBox 13">
            <a:extLst>
              <a:ext uri="{FF2B5EF4-FFF2-40B4-BE49-F238E27FC236}">
                <a16:creationId xmlns:a16="http://schemas.microsoft.com/office/drawing/2014/main" id="{4CA32988-679E-4503-BDCB-3C63966437E6}"/>
              </a:ext>
            </a:extLst>
          </p:cNvPr>
          <p:cNvSpPr txBox="1"/>
          <p:nvPr/>
        </p:nvSpPr>
        <p:spPr>
          <a:xfrm>
            <a:off x="1438981" y="4767775"/>
            <a:ext cx="2370311" cy="646331"/>
          </a:xfrm>
          <a:prstGeom prst="rect">
            <a:avLst/>
          </a:prstGeom>
          <a:noFill/>
          <a:ln>
            <a:noFill/>
          </a:ln>
        </p:spPr>
        <p:txBody>
          <a:bodyPr wrap="square" rtlCol="0">
            <a:spAutoFit/>
          </a:bodyPr>
          <a:lstStyle>
            <a:defPPr>
              <a:defRPr lang="ko-KR"/>
            </a:defPPr>
            <a:lvl1pPr>
              <a:defRPr kumimoji="1" sz="1200"/>
            </a:lvl1pPr>
          </a:lstStyle>
          <a:p>
            <a:pPr algn="ctr"/>
            <a:r>
              <a:rPr lang="en-US" altLang="ko-KR" dirty="0"/>
              <a:t>Lorem ipsum dolor </a:t>
            </a:r>
            <a:r>
              <a:rPr lang="en-US" altLang="ko-KR"/>
              <a:t>sit amet</a:t>
            </a:r>
            <a:r>
              <a:rPr lang="en-US" altLang="ko-KR" dirty="0"/>
              <a:t>, cum </a:t>
            </a:r>
            <a:r>
              <a:rPr lang="en-US" altLang="ko-KR"/>
              <a:t>an probo</a:t>
            </a:r>
            <a:r>
              <a:rPr lang="en-US" altLang="ko-KR" dirty="0"/>
              <a:t> </a:t>
            </a:r>
            <a:r>
              <a:rPr lang="en-US" altLang="ko-KR"/>
              <a:t>vitae conclusionemque, nam</a:t>
            </a:r>
            <a:r>
              <a:rPr lang="en-US" altLang="ko-KR" dirty="0"/>
              <a:t> alia </a:t>
            </a:r>
            <a:r>
              <a:rPr lang="en-US" altLang="ko-KR"/>
              <a:t>omnium eripuit no. </a:t>
            </a:r>
            <a:endParaRPr lang="ko-KR" altLang="en-US" dirty="0"/>
          </a:p>
        </p:txBody>
      </p:sp>
      <p:sp>
        <p:nvSpPr>
          <p:cNvPr id="15" name="TextBox 14">
            <a:extLst>
              <a:ext uri="{FF2B5EF4-FFF2-40B4-BE49-F238E27FC236}">
                <a16:creationId xmlns:a16="http://schemas.microsoft.com/office/drawing/2014/main" id="{31554FD8-1512-4453-8206-FAEBEF04AE58}"/>
              </a:ext>
            </a:extLst>
          </p:cNvPr>
          <p:cNvSpPr txBox="1"/>
          <p:nvPr/>
        </p:nvSpPr>
        <p:spPr>
          <a:xfrm>
            <a:off x="1982123" y="4458741"/>
            <a:ext cx="1284027" cy="276999"/>
          </a:xfrm>
          <a:prstGeom prst="rect">
            <a:avLst/>
          </a:prstGeom>
          <a:noFill/>
          <a:ln>
            <a:noFill/>
          </a:ln>
        </p:spPr>
        <p:txBody>
          <a:bodyPr wrap="square" rtlCol="0">
            <a:spAutoFit/>
          </a:bodyPr>
          <a:lstStyle/>
          <a:p>
            <a:pPr algn="ctr">
              <a:defRPr/>
            </a:pPr>
            <a:r>
              <a:rPr kumimoji="1" lang="en-US" altLang="ko-KR" sz="1200" b="1" dirty="0"/>
              <a:t>Subtitle </a:t>
            </a:r>
            <a:endParaRPr kumimoji="1" lang="ko-KR" altLang="en-US" sz="1200" b="1" dirty="0"/>
          </a:p>
        </p:txBody>
      </p:sp>
      <p:sp>
        <p:nvSpPr>
          <p:cNvPr id="17" name="TextBox 16">
            <a:extLst>
              <a:ext uri="{FF2B5EF4-FFF2-40B4-BE49-F238E27FC236}">
                <a16:creationId xmlns:a16="http://schemas.microsoft.com/office/drawing/2014/main" id="{92E09BE9-E11E-4A1A-B9D8-A76CC1558C90}"/>
              </a:ext>
            </a:extLst>
          </p:cNvPr>
          <p:cNvSpPr txBox="1"/>
          <p:nvPr/>
        </p:nvSpPr>
        <p:spPr>
          <a:xfrm>
            <a:off x="4910844" y="4767775"/>
            <a:ext cx="2370311" cy="646331"/>
          </a:xfrm>
          <a:prstGeom prst="rect">
            <a:avLst/>
          </a:prstGeom>
          <a:noFill/>
          <a:ln>
            <a:noFill/>
          </a:ln>
        </p:spPr>
        <p:txBody>
          <a:bodyPr wrap="square" rtlCol="0">
            <a:spAutoFit/>
          </a:bodyPr>
          <a:lstStyle>
            <a:defPPr>
              <a:defRPr lang="ko-KR"/>
            </a:defPPr>
            <a:lvl1pPr>
              <a:defRPr kumimoji="1" sz="1200"/>
            </a:lvl1pPr>
          </a:lstStyle>
          <a:p>
            <a:pPr algn="ctr"/>
            <a:r>
              <a:rPr lang="en-US" altLang="ko-KR" dirty="0"/>
              <a:t>Lorem ipsum dolor </a:t>
            </a:r>
            <a:r>
              <a:rPr lang="en-US" altLang="ko-KR"/>
              <a:t>sit amet</a:t>
            </a:r>
            <a:r>
              <a:rPr lang="en-US" altLang="ko-KR" dirty="0"/>
              <a:t>, cum </a:t>
            </a:r>
            <a:r>
              <a:rPr lang="en-US" altLang="ko-KR"/>
              <a:t>an probo</a:t>
            </a:r>
            <a:r>
              <a:rPr lang="en-US" altLang="ko-KR" dirty="0"/>
              <a:t> </a:t>
            </a:r>
            <a:r>
              <a:rPr lang="en-US" altLang="ko-KR"/>
              <a:t>vitae conclusionemque, nam</a:t>
            </a:r>
            <a:r>
              <a:rPr lang="en-US" altLang="ko-KR" dirty="0"/>
              <a:t> alia </a:t>
            </a:r>
            <a:r>
              <a:rPr lang="en-US" altLang="ko-KR"/>
              <a:t>omnium eripuit no. </a:t>
            </a:r>
            <a:endParaRPr lang="ko-KR" altLang="en-US" dirty="0"/>
          </a:p>
        </p:txBody>
      </p:sp>
      <p:sp>
        <p:nvSpPr>
          <p:cNvPr id="18" name="TextBox 17">
            <a:extLst>
              <a:ext uri="{FF2B5EF4-FFF2-40B4-BE49-F238E27FC236}">
                <a16:creationId xmlns:a16="http://schemas.microsoft.com/office/drawing/2014/main" id="{30263BDB-7DAF-4A9E-A077-5E6188FFDB35}"/>
              </a:ext>
            </a:extLst>
          </p:cNvPr>
          <p:cNvSpPr txBox="1"/>
          <p:nvPr/>
        </p:nvSpPr>
        <p:spPr>
          <a:xfrm>
            <a:off x="5453986" y="4458741"/>
            <a:ext cx="1284027" cy="276999"/>
          </a:xfrm>
          <a:prstGeom prst="rect">
            <a:avLst/>
          </a:prstGeom>
          <a:noFill/>
          <a:ln>
            <a:noFill/>
          </a:ln>
        </p:spPr>
        <p:txBody>
          <a:bodyPr wrap="square" rtlCol="0">
            <a:spAutoFit/>
          </a:bodyPr>
          <a:lstStyle/>
          <a:p>
            <a:pPr algn="ctr">
              <a:defRPr/>
            </a:pPr>
            <a:r>
              <a:rPr kumimoji="1" lang="en-US" altLang="ko-KR" sz="1200" b="1" dirty="0"/>
              <a:t>Subtitle </a:t>
            </a:r>
            <a:endParaRPr kumimoji="1" lang="ko-KR" altLang="en-US" sz="1200" b="1" dirty="0"/>
          </a:p>
        </p:txBody>
      </p:sp>
      <p:sp>
        <p:nvSpPr>
          <p:cNvPr id="20" name="TextBox 19">
            <a:extLst>
              <a:ext uri="{FF2B5EF4-FFF2-40B4-BE49-F238E27FC236}">
                <a16:creationId xmlns:a16="http://schemas.microsoft.com/office/drawing/2014/main" id="{EE866C89-9B7D-42B7-ADCC-30DAA6D65B39}"/>
              </a:ext>
            </a:extLst>
          </p:cNvPr>
          <p:cNvSpPr txBox="1"/>
          <p:nvPr/>
        </p:nvSpPr>
        <p:spPr>
          <a:xfrm>
            <a:off x="8382708" y="4767775"/>
            <a:ext cx="2370311" cy="646331"/>
          </a:xfrm>
          <a:prstGeom prst="rect">
            <a:avLst/>
          </a:prstGeom>
          <a:noFill/>
          <a:ln>
            <a:noFill/>
          </a:ln>
        </p:spPr>
        <p:txBody>
          <a:bodyPr wrap="square" rtlCol="0">
            <a:spAutoFit/>
          </a:bodyPr>
          <a:lstStyle>
            <a:defPPr>
              <a:defRPr lang="ko-KR"/>
            </a:defPPr>
            <a:lvl1pPr>
              <a:defRPr kumimoji="1" sz="1200"/>
            </a:lvl1pPr>
          </a:lstStyle>
          <a:p>
            <a:pPr algn="ctr"/>
            <a:r>
              <a:rPr lang="en-US" altLang="ko-KR" dirty="0"/>
              <a:t>Lorem ipsum dolor </a:t>
            </a:r>
            <a:r>
              <a:rPr lang="en-US" altLang="ko-KR"/>
              <a:t>sit amet</a:t>
            </a:r>
            <a:r>
              <a:rPr lang="en-US" altLang="ko-KR" dirty="0"/>
              <a:t>, cum </a:t>
            </a:r>
            <a:r>
              <a:rPr lang="en-US" altLang="ko-KR"/>
              <a:t>an probo</a:t>
            </a:r>
            <a:r>
              <a:rPr lang="en-US" altLang="ko-KR" dirty="0"/>
              <a:t> </a:t>
            </a:r>
            <a:r>
              <a:rPr lang="en-US" altLang="ko-KR"/>
              <a:t>vitae conclusionemque, nam</a:t>
            </a:r>
            <a:r>
              <a:rPr lang="en-US" altLang="ko-KR" dirty="0"/>
              <a:t> alia </a:t>
            </a:r>
            <a:r>
              <a:rPr lang="en-US" altLang="ko-KR"/>
              <a:t>omnium eripuit no. </a:t>
            </a:r>
            <a:endParaRPr lang="ko-KR" altLang="en-US" dirty="0"/>
          </a:p>
        </p:txBody>
      </p:sp>
      <p:sp>
        <p:nvSpPr>
          <p:cNvPr id="21" name="TextBox 20">
            <a:extLst>
              <a:ext uri="{FF2B5EF4-FFF2-40B4-BE49-F238E27FC236}">
                <a16:creationId xmlns:a16="http://schemas.microsoft.com/office/drawing/2014/main" id="{E90BFD81-B4DF-41A3-B164-FDBBF4BF3673}"/>
              </a:ext>
            </a:extLst>
          </p:cNvPr>
          <p:cNvSpPr txBox="1"/>
          <p:nvPr/>
        </p:nvSpPr>
        <p:spPr>
          <a:xfrm>
            <a:off x="8925850" y="4458741"/>
            <a:ext cx="1284027" cy="276999"/>
          </a:xfrm>
          <a:prstGeom prst="rect">
            <a:avLst/>
          </a:prstGeom>
          <a:noFill/>
          <a:ln>
            <a:noFill/>
          </a:ln>
        </p:spPr>
        <p:txBody>
          <a:bodyPr wrap="square" rtlCol="0">
            <a:spAutoFit/>
          </a:bodyPr>
          <a:lstStyle/>
          <a:p>
            <a:pPr marR="0" lvl="0" indent="0" algn="ctr" fontAlgn="auto">
              <a:lnSpc>
                <a:spcPct val="100000"/>
              </a:lnSpc>
              <a:spcBef>
                <a:spcPts val="0"/>
              </a:spcBef>
              <a:spcAft>
                <a:spcPts val="0"/>
              </a:spcAft>
              <a:buClrTx/>
              <a:buSzTx/>
              <a:buFontTx/>
              <a:buNone/>
              <a:tabLst/>
              <a:defRPr/>
            </a:pPr>
            <a:r>
              <a:rPr kumimoji="1" lang="en-US" altLang="ko-KR" sz="1200" b="1" dirty="0"/>
              <a:t>Subtitle </a:t>
            </a:r>
            <a:endParaRPr kumimoji="1" lang="ko-KR" altLang="en-US" sz="1200" b="1" dirty="0"/>
          </a:p>
        </p:txBody>
      </p:sp>
      <p:grpSp>
        <p:nvGrpSpPr>
          <p:cNvPr id="19" name="그룹 18">
            <a:extLst>
              <a:ext uri="{FF2B5EF4-FFF2-40B4-BE49-F238E27FC236}">
                <a16:creationId xmlns:a16="http://schemas.microsoft.com/office/drawing/2014/main" id="{89E8CB62-E5A2-465F-BC28-A47739E664DF}"/>
              </a:ext>
            </a:extLst>
          </p:cNvPr>
          <p:cNvGrpSpPr/>
          <p:nvPr/>
        </p:nvGrpSpPr>
        <p:grpSpPr>
          <a:xfrm>
            <a:off x="1" y="5991366"/>
            <a:ext cx="12192000" cy="866633"/>
            <a:chOff x="1" y="5991366"/>
            <a:chExt cx="12192000" cy="866633"/>
          </a:xfrm>
        </p:grpSpPr>
        <p:sp>
          <p:nvSpPr>
            <p:cNvPr id="22" name="직사각형 21">
              <a:extLst>
                <a:ext uri="{FF2B5EF4-FFF2-40B4-BE49-F238E27FC236}">
                  <a16:creationId xmlns:a16="http://schemas.microsoft.com/office/drawing/2014/main" id="{1EC38EB8-15D3-4AFE-8464-579569C32FC3}"/>
                </a:ext>
              </a:extLst>
            </p:cNvPr>
            <p:cNvSpPr/>
            <p:nvPr/>
          </p:nvSpPr>
          <p:spPr>
            <a:xfrm>
              <a:off x="1" y="5991366"/>
              <a:ext cx="12192000" cy="8666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23" name="TextBox 22">
              <a:extLst>
                <a:ext uri="{FF2B5EF4-FFF2-40B4-BE49-F238E27FC236}">
                  <a16:creationId xmlns:a16="http://schemas.microsoft.com/office/drawing/2014/main" id="{007BBE77-DEBC-478E-BE54-EAB823C04F19}"/>
                </a:ext>
              </a:extLst>
            </p:cNvPr>
            <p:cNvSpPr txBox="1"/>
            <p:nvPr/>
          </p:nvSpPr>
          <p:spPr>
            <a:xfrm>
              <a:off x="451955" y="6270794"/>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24" name="TextBox 23">
              <a:extLst>
                <a:ext uri="{FF2B5EF4-FFF2-40B4-BE49-F238E27FC236}">
                  <a16:creationId xmlns:a16="http://schemas.microsoft.com/office/drawing/2014/main" id="{C99F0ED7-ED7F-4103-8BD9-AF0565F444FD}"/>
                </a:ext>
              </a:extLst>
            </p:cNvPr>
            <p:cNvSpPr txBox="1"/>
            <p:nvPr/>
          </p:nvSpPr>
          <p:spPr>
            <a:xfrm>
              <a:off x="8696596" y="6270793"/>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grpSp>
    </p:spTree>
    <p:extLst>
      <p:ext uri="{BB962C8B-B14F-4D97-AF65-F5344CB8AC3E}">
        <p14:creationId xmlns:p14="http://schemas.microsoft.com/office/powerpoint/2010/main" val="10143597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제목 2">
            <a:extLst>
              <a:ext uri="{FF2B5EF4-FFF2-40B4-BE49-F238E27FC236}">
                <a16:creationId xmlns:a16="http://schemas.microsoft.com/office/drawing/2014/main" id="{FFB68FF3-D7F4-4DB8-937D-6A4452BBD42D}"/>
              </a:ext>
            </a:extLst>
          </p:cNvPr>
          <p:cNvSpPr>
            <a:spLocks noGrp="1"/>
          </p:cNvSpPr>
          <p:nvPr>
            <p:ph type="title"/>
          </p:nvPr>
        </p:nvSpPr>
        <p:spPr>
          <a:xfrm>
            <a:off x="1495425" y="1593850"/>
            <a:ext cx="5905500" cy="2463800"/>
          </a:xfrm>
        </p:spPr>
        <p:txBody>
          <a:bodyPr/>
          <a:lstStyle/>
          <a:p>
            <a:r>
              <a:rPr lang="en-US" altLang="ko-KR"/>
              <a:t>Radar Chart</a:t>
            </a:r>
            <a:endParaRPr lang="ko-KR" altLang="en-US"/>
          </a:p>
        </p:txBody>
      </p:sp>
      <p:graphicFrame>
        <p:nvGraphicFramePr>
          <p:cNvPr id="4" name="차트 3">
            <a:extLst>
              <a:ext uri="{FF2B5EF4-FFF2-40B4-BE49-F238E27FC236}">
                <a16:creationId xmlns:a16="http://schemas.microsoft.com/office/drawing/2014/main" id="{127C142A-209A-4C37-A8D2-80757AB49334}"/>
              </a:ext>
            </a:extLst>
          </p:cNvPr>
          <p:cNvGraphicFramePr/>
          <p:nvPr>
            <p:extLst>
              <p:ext uri="{D42A27DB-BD31-4B8C-83A1-F6EECF244321}">
                <p14:modId xmlns:p14="http://schemas.microsoft.com/office/powerpoint/2010/main" val="1284539544"/>
              </p:ext>
            </p:extLst>
          </p:nvPr>
        </p:nvGraphicFramePr>
        <p:xfrm>
          <a:off x="5455192" y="1255545"/>
          <a:ext cx="6520366" cy="4346910"/>
        </p:xfrm>
        <a:graphic>
          <a:graphicData uri="http://schemas.openxmlformats.org/drawingml/2006/chart">
            <c:chart xmlns:c="http://schemas.openxmlformats.org/drawingml/2006/chart" xmlns:r="http://schemas.openxmlformats.org/officeDocument/2006/relationships" r:id="rId2"/>
          </a:graphicData>
        </a:graphic>
      </p:graphicFrame>
      <p:sp>
        <p:nvSpPr>
          <p:cNvPr id="16" name="TextBox 15">
            <a:extLst>
              <a:ext uri="{FF2B5EF4-FFF2-40B4-BE49-F238E27FC236}">
                <a16:creationId xmlns:a16="http://schemas.microsoft.com/office/drawing/2014/main" id="{8CF3956A-08CB-4657-987F-565B65AB5624}"/>
              </a:ext>
            </a:extLst>
          </p:cNvPr>
          <p:cNvSpPr txBox="1"/>
          <p:nvPr/>
        </p:nvSpPr>
        <p:spPr>
          <a:xfrm>
            <a:off x="1495424" y="2836174"/>
            <a:ext cx="4724401" cy="2492990"/>
          </a:xfrm>
          <a:prstGeom prst="rect">
            <a:avLst/>
          </a:prstGeom>
          <a:noFill/>
          <a:ln>
            <a:noFill/>
          </a:ln>
        </p:spPr>
        <p:txBody>
          <a:bodyPr wrap="square" rtlCol="0">
            <a:spAutoFit/>
          </a:bodyPr>
          <a:lstStyle/>
          <a:p>
            <a:r>
              <a:rPr kumimoji="1" lang="en-US" altLang="ko-KR" sz="1200"/>
              <a:t>Lorem ipsum dolor sit amet, quo id malorum facilis postulant, odio nostrum atomorum has ei, legere electram definitiones in nec. Eum libris ocurreret te, et veri quaeque accusamus vis. Has persius numquam reprehendunt at, quis suscipit elaboraret ex his. Eu mel modo sonet omittantur, ad augue molestie conseter pro. Ne eam utroque erroribus, ut tationtandi forensibus his, ornatus laboramus vis at. Ad ius menandri adolescens, vix graece iuvaret. Lorem ipsum dolor sit amet, quo id malorum facilis postulant, odio nostrum atomorum has ei, legere electram definitiones in nec. Eum libris ocurreret te, et veri quaeque accusamus vis. Has persius numquam reprehendunt at, quis suscipit elaboraret ex his. Eu mel modo sonet omittantur, ad augue molestie conseter pro. Ne eam utroque erroribus, ut tationtandi forensibus his, ornatus laboramus vis at. Ad ius menandri adolescens, vix graece iuvaret.</a:t>
            </a:r>
            <a:endParaRPr kumimoji="1" lang="ko-KR" altLang="en-US" sz="1200"/>
          </a:p>
        </p:txBody>
      </p:sp>
      <p:grpSp>
        <p:nvGrpSpPr>
          <p:cNvPr id="2" name="그룹 1">
            <a:extLst>
              <a:ext uri="{FF2B5EF4-FFF2-40B4-BE49-F238E27FC236}">
                <a16:creationId xmlns:a16="http://schemas.microsoft.com/office/drawing/2014/main" id="{874EA4C2-4949-495A-9642-DD6063859EFB}"/>
              </a:ext>
            </a:extLst>
          </p:cNvPr>
          <p:cNvGrpSpPr/>
          <p:nvPr/>
        </p:nvGrpSpPr>
        <p:grpSpPr>
          <a:xfrm>
            <a:off x="11325367" y="0"/>
            <a:ext cx="866633" cy="6858000"/>
            <a:chOff x="11325367" y="0"/>
            <a:chExt cx="866633" cy="6858000"/>
          </a:xfrm>
        </p:grpSpPr>
        <p:sp>
          <p:nvSpPr>
            <p:cNvPr id="18" name="직사각형 17">
              <a:extLst>
                <a:ext uri="{FF2B5EF4-FFF2-40B4-BE49-F238E27FC236}">
                  <a16:creationId xmlns:a16="http://schemas.microsoft.com/office/drawing/2014/main" id="{0632EB5A-998D-4A15-B424-B14192C0D538}"/>
                </a:ext>
              </a:extLst>
            </p:cNvPr>
            <p:cNvSpPr/>
            <p:nvPr/>
          </p:nvSpPr>
          <p:spPr>
            <a:xfrm>
              <a:off x="11325367" y="0"/>
              <a:ext cx="8666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9" name="TextBox 18">
              <a:extLst>
                <a:ext uri="{FF2B5EF4-FFF2-40B4-BE49-F238E27FC236}">
                  <a16:creationId xmlns:a16="http://schemas.microsoft.com/office/drawing/2014/main" id="{66372970-7310-4406-A737-EB44073FDB4A}"/>
                </a:ext>
              </a:extLst>
            </p:cNvPr>
            <p:cNvSpPr txBox="1"/>
            <p:nvPr/>
          </p:nvSpPr>
          <p:spPr>
            <a:xfrm rot="16200000">
              <a:off x="10244224" y="4796836"/>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20" name="TextBox 19">
              <a:extLst>
                <a:ext uri="{FF2B5EF4-FFF2-40B4-BE49-F238E27FC236}">
                  <a16:creationId xmlns:a16="http://schemas.microsoft.com/office/drawing/2014/main" id="{808ECDF8-6475-46E5-8C28-60A76BDAD9D4}"/>
                </a:ext>
              </a:extLst>
            </p:cNvPr>
            <p:cNvSpPr txBox="1"/>
            <p:nvPr/>
          </p:nvSpPr>
          <p:spPr>
            <a:xfrm rot="16200000">
              <a:off x="10233287" y="1753387"/>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grpSp>
    </p:spTree>
    <p:extLst>
      <p:ext uri="{BB962C8B-B14F-4D97-AF65-F5344CB8AC3E}">
        <p14:creationId xmlns:p14="http://schemas.microsoft.com/office/powerpoint/2010/main" val="6527214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직사각형 2">
            <a:extLst>
              <a:ext uri="{FF2B5EF4-FFF2-40B4-BE49-F238E27FC236}">
                <a16:creationId xmlns:a16="http://schemas.microsoft.com/office/drawing/2014/main" id="{533F52DC-9AA1-4DD0-A0B7-660AE8D78A35}"/>
              </a:ext>
            </a:extLst>
          </p:cNvPr>
          <p:cNvSpPr/>
          <p:nvPr/>
        </p:nvSpPr>
        <p:spPr>
          <a:xfrm>
            <a:off x="0" y="5514975"/>
            <a:ext cx="12192000" cy="13430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graphicFrame>
        <p:nvGraphicFramePr>
          <p:cNvPr id="4" name="표 7">
            <a:extLst>
              <a:ext uri="{FF2B5EF4-FFF2-40B4-BE49-F238E27FC236}">
                <a16:creationId xmlns:a16="http://schemas.microsoft.com/office/drawing/2014/main" id="{BD6DB5F3-7ED3-4DD4-973D-38F677B83B6A}"/>
              </a:ext>
            </a:extLst>
          </p:cNvPr>
          <p:cNvGraphicFramePr>
            <a:graphicFrameLocks noGrp="1"/>
          </p:cNvGraphicFramePr>
          <p:nvPr>
            <p:extLst>
              <p:ext uri="{D42A27DB-BD31-4B8C-83A1-F6EECF244321}">
                <p14:modId xmlns:p14="http://schemas.microsoft.com/office/powerpoint/2010/main" val="344204503"/>
              </p:ext>
            </p:extLst>
          </p:nvPr>
        </p:nvGraphicFramePr>
        <p:xfrm>
          <a:off x="1061225" y="2266950"/>
          <a:ext cx="10069550" cy="3572393"/>
        </p:xfrm>
        <a:graphic>
          <a:graphicData uri="http://schemas.openxmlformats.org/drawingml/2006/table">
            <a:tbl>
              <a:tblPr firstRow="1" bandRow="1">
                <a:tableStyleId>{5C22544A-7EE6-4342-B048-85BDC9FD1C3A}</a:tableStyleId>
              </a:tblPr>
              <a:tblGrid>
                <a:gridCol w="2013910">
                  <a:extLst>
                    <a:ext uri="{9D8B030D-6E8A-4147-A177-3AD203B41FA5}">
                      <a16:colId xmlns:a16="http://schemas.microsoft.com/office/drawing/2014/main" val="3422475851"/>
                    </a:ext>
                  </a:extLst>
                </a:gridCol>
                <a:gridCol w="2013910">
                  <a:extLst>
                    <a:ext uri="{9D8B030D-6E8A-4147-A177-3AD203B41FA5}">
                      <a16:colId xmlns:a16="http://schemas.microsoft.com/office/drawing/2014/main" val="2024193455"/>
                    </a:ext>
                  </a:extLst>
                </a:gridCol>
                <a:gridCol w="2013910">
                  <a:extLst>
                    <a:ext uri="{9D8B030D-6E8A-4147-A177-3AD203B41FA5}">
                      <a16:colId xmlns:a16="http://schemas.microsoft.com/office/drawing/2014/main" val="2690602778"/>
                    </a:ext>
                  </a:extLst>
                </a:gridCol>
                <a:gridCol w="2013910">
                  <a:extLst>
                    <a:ext uri="{9D8B030D-6E8A-4147-A177-3AD203B41FA5}">
                      <a16:colId xmlns:a16="http://schemas.microsoft.com/office/drawing/2014/main" val="2264458233"/>
                    </a:ext>
                  </a:extLst>
                </a:gridCol>
                <a:gridCol w="2013910">
                  <a:extLst>
                    <a:ext uri="{9D8B030D-6E8A-4147-A177-3AD203B41FA5}">
                      <a16:colId xmlns:a16="http://schemas.microsoft.com/office/drawing/2014/main" val="3341974905"/>
                    </a:ext>
                  </a:extLst>
                </a:gridCol>
              </a:tblGrid>
              <a:tr h="325603">
                <a:tc>
                  <a:txBody>
                    <a:bodyPr/>
                    <a:lstStyle/>
                    <a:p>
                      <a:pPr algn="ctr" latinLnBrk="1"/>
                      <a:endParaRPr lang="ko-KR" altLang="en-US" sz="1000" kern="1200" dirty="0">
                        <a:solidFill>
                          <a:schemeClr val="bg2">
                            <a:lumMod val="25000"/>
                          </a:schemeClr>
                        </a:solidFill>
                        <a:latin typeface="+mn-lt"/>
                        <a:ea typeface="+mn-ea"/>
                        <a:cs typeface="+mn-cs"/>
                      </a:endParaRPr>
                    </a:p>
                  </a:txBody>
                  <a:tcPr>
                    <a:lnL w="28575" cap="flat" cmpd="sng" algn="ctr">
                      <a:noFill/>
                      <a:prstDash val="solid"/>
                      <a:round/>
                      <a:headEnd type="none" w="med" len="med"/>
                      <a:tailEnd type="none" w="med" len="med"/>
                    </a:lnL>
                    <a:lnR w="12700" cmpd="sng">
                      <a:noFill/>
                    </a:lnR>
                    <a:lnT w="28575"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200" b="1" kern="1200" noProof="0">
                          <a:solidFill>
                            <a:schemeClr val="bg1"/>
                          </a:solidFill>
                          <a:latin typeface="+mn-lt"/>
                          <a:ea typeface="+mn-ea"/>
                          <a:cs typeface="+mn-cs"/>
                        </a:rPr>
                        <a:t>Subtitle </a:t>
                      </a:r>
                      <a:endParaRPr kumimoji="1" lang="ko-KR" altLang="en-US" sz="1200" b="1" kern="1200" noProof="0" dirty="0">
                        <a:solidFill>
                          <a:schemeClr val="bg1"/>
                        </a:solidFill>
                        <a:latin typeface="+mn-lt"/>
                        <a:ea typeface="+mn-ea"/>
                        <a:cs typeface="+mn-cs"/>
                      </a:endParaRPr>
                    </a:p>
                  </a:txBody>
                  <a:tcPr anchor="ctr">
                    <a:lnL w="12700" cmpd="sng">
                      <a:noFill/>
                    </a:lnL>
                    <a:lnR w="12700" cmpd="sng">
                      <a:noFill/>
                    </a:lnR>
                    <a:lnT w="28575"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200" b="1" kern="1200" noProof="0">
                          <a:solidFill>
                            <a:schemeClr val="bg1"/>
                          </a:solidFill>
                          <a:latin typeface="+mn-lt"/>
                          <a:ea typeface="+mn-ea"/>
                          <a:cs typeface="+mn-cs"/>
                        </a:rPr>
                        <a:t>Subtitle </a:t>
                      </a:r>
                      <a:endParaRPr kumimoji="1" lang="ko-KR" altLang="en-US" sz="1200" b="1" kern="1200" noProof="0" dirty="0">
                        <a:solidFill>
                          <a:schemeClr val="bg1"/>
                        </a:solidFill>
                        <a:latin typeface="+mn-lt"/>
                        <a:ea typeface="+mn-ea"/>
                        <a:cs typeface="+mn-cs"/>
                      </a:endParaRPr>
                    </a:p>
                  </a:txBody>
                  <a:tcPr anchor="ctr">
                    <a:lnL w="12700" cmpd="sng">
                      <a:noFill/>
                    </a:lnL>
                    <a:lnR w="12700" cmpd="sng">
                      <a:noFill/>
                    </a:lnR>
                    <a:lnT w="28575"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200" b="1" kern="1200" noProof="0">
                          <a:solidFill>
                            <a:schemeClr val="bg1"/>
                          </a:solidFill>
                          <a:latin typeface="+mn-lt"/>
                          <a:ea typeface="+mn-ea"/>
                          <a:cs typeface="+mn-cs"/>
                        </a:rPr>
                        <a:t>Subtitle </a:t>
                      </a:r>
                      <a:endParaRPr kumimoji="1" lang="ko-KR" altLang="en-US" sz="1200" b="1" kern="1200" noProof="0" dirty="0">
                        <a:solidFill>
                          <a:schemeClr val="bg1"/>
                        </a:solidFill>
                        <a:latin typeface="+mn-lt"/>
                        <a:ea typeface="+mn-ea"/>
                        <a:cs typeface="+mn-cs"/>
                      </a:endParaRPr>
                    </a:p>
                  </a:txBody>
                  <a:tcPr anchor="ctr">
                    <a:lnL w="12700" cmpd="sng">
                      <a:noFill/>
                    </a:lnL>
                    <a:lnR w="12700" cmpd="sng">
                      <a:noFill/>
                    </a:lnR>
                    <a:lnT w="28575"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1"/>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200" b="1" kern="1200" noProof="0">
                          <a:solidFill>
                            <a:schemeClr val="bg1"/>
                          </a:solidFill>
                          <a:latin typeface="+mn-lt"/>
                          <a:ea typeface="+mn-ea"/>
                          <a:cs typeface="+mn-cs"/>
                        </a:rPr>
                        <a:t>Subtitle </a:t>
                      </a:r>
                      <a:endParaRPr kumimoji="1" lang="ko-KR" altLang="en-US" sz="1200" b="1" kern="1200" noProof="0" dirty="0">
                        <a:solidFill>
                          <a:schemeClr val="bg1"/>
                        </a:solidFill>
                        <a:latin typeface="+mn-lt"/>
                        <a:ea typeface="+mn-ea"/>
                        <a:cs typeface="+mn-cs"/>
                      </a:endParaRPr>
                    </a:p>
                  </a:txBody>
                  <a:tcPr anchor="ctr">
                    <a:lnL w="12700" cmpd="sng">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1500586994"/>
                  </a:ext>
                </a:extLst>
              </a:tr>
              <a:tr h="324679">
                <a:tc>
                  <a:txBody>
                    <a:bodyPr/>
                    <a:lstStyle/>
                    <a:p>
                      <a:pPr marL="0" algn="ctr" defTabSz="914400" rtl="0" eaLnBrk="1" latinLnBrk="1" hangingPunct="1"/>
                      <a:r>
                        <a:rPr kumimoji="1" lang="en-US" altLang="ko-KR" sz="1400" i="1" kern="1200" dirty="0">
                          <a:solidFill>
                            <a:schemeClr val="tx1"/>
                          </a:solidFill>
                          <a:latin typeface="+mn-lt"/>
                          <a:ea typeface="+mn-ea"/>
                          <a:cs typeface="+mn-cs"/>
                        </a:rPr>
                        <a:t>TITLE 01</a:t>
                      </a:r>
                      <a:endParaRPr kumimoji="1" lang="ko-KR" altLang="en-US" sz="1400" i="1" kern="1200" dirty="0">
                        <a:solidFill>
                          <a:schemeClr val="tx1"/>
                        </a:solidFill>
                        <a:latin typeface="+mn-lt"/>
                        <a:ea typeface="+mn-ea"/>
                        <a:cs typeface="+mn-cs"/>
                      </a:endParaRPr>
                    </a:p>
                  </a:txBody>
                  <a:tcPr anchor="ctr">
                    <a:lnL w="28575" cap="flat" cmpd="sng" algn="ctr">
                      <a:noFill/>
                      <a:prstDash val="solid"/>
                      <a:round/>
                      <a:headEnd type="none" w="med" len="med"/>
                      <a:tailEnd type="none" w="med" len="med"/>
                    </a:lnL>
                    <a:lnR w="12700" cap="flat" cmpd="sng" algn="ctr">
                      <a:solidFill>
                        <a:schemeClr val="bg2"/>
                      </a:solidFill>
                      <a:prstDash val="solid"/>
                      <a:round/>
                      <a:headEnd type="none" w="med" len="med"/>
                      <a:tailEnd type="none" w="med" len="med"/>
                    </a:lnR>
                    <a:lnT w="381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38100" cmpd="sng">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38100" cmpd="sng">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38100" cmpd="sng">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28575" cap="flat" cmpd="sng" algn="ctr">
                      <a:noFill/>
                      <a:prstDash val="solid"/>
                      <a:round/>
                      <a:headEnd type="none" w="med" len="med"/>
                      <a:tailEnd type="none" w="med" len="med"/>
                    </a:lnR>
                    <a:lnT w="38100" cmpd="sng">
                      <a:noFill/>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34814448"/>
                  </a:ext>
                </a:extLst>
              </a:tr>
              <a:tr h="324679">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400" i="1" kern="1200" noProof="0" dirty="0">
                          <a:solidFill>
                            <a:schemeClr val="tx1"/>
                          </a:solidFill>
                          <a:latin typeface="+mn-lt"/>
                          <a:ea typeface="+mn-ea"/>
                          <a:cs typeface="+mn-cs"/>
                        </a:rPr>
                        <a:t>TITLE 02</a:t>
                      </a:r>
                      <a:endParaRPr kumimoji="1" lang="ko-KR" altLang="en-US" sz="1400" i="1" kern="1200" noProof="0" dirty="0">
                        <a:solidFill>
                          <a:schemeClr val="tx1"/>
                        </a:solidFill>
                        <a:latin typeface="+mn-lt"/>
                        <a:ea typeface="+mn-ea"/>
                        <a:cs typeface="+mn-cs"/>
                      </a:endParaRPr>
                    </a:p>
                  </a:txBody>
                  <a:tcPr anchor="ctr">
                    <a:lnL w="28575" cap="flat" cmpd="sng" algn="ctr">
                      <a:no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66894992"/>
                  </a:ext>
                </a:extLst>
              </a:tr>
              <a:tr h="324679">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400" i="1" kern="1200" noProof="0" dirty="0">
                          <a:solidFill>
                            <a:schemeClr val="tx1"/>
                          </a:solidFill>
                          <a:latin typeface="+mn-lt"/>
                          <a:ea typeface="+mn-ea"/>
                          <a:cs typeface="+mn-cs"/>
                        </a:rPr>
                        <a:t>TITLE 03</a:t>
                      </a:r>
                      <a:endParaRPr kumimoji="1" lang="ko-KR" altLang="en-US" sz="1400" i="1" kern="1200" noProof="0" dirty="0">
                        <a:solidFill>
                          <a:schemeClr val="tx1"/>
                        </a:solidFill>
                        <a:latin typeface="+mn-lt"/>
                        <a:ea typeface="+mn-ea"/>
                        <a:cs typeface="+mn-cs"/>
                      </a:endParaRPr>
                    </a:p>
                  </a:txBody>
                  <a:tcPr anchor="ctr">
                    <a:lnL w="28575" cap="flat" cmpd="sng" algn="ctr">
                      <a:no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94083572"/>
                  </a:ext>
                </a:extLst>
              </a:tr>
              <a:tr h="324679">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400" i="1" kern="1200" noProof="0" dirty="0">
                          <a:solidFill>
                            <a:schemeClr val="tx1"/>
                          </a:solidFill>
                          <a:latin typeface="+mn-lt"/>
                          <a:ea typeface="+mn-ea"/>
                          <a:cs typeface="+mn-cs"/>
                        </a:rPr>
                        <a:t>TITLE 04</a:t>
                      </a:r>
                      <a:endParaRPr kumimoji="1" lang="ko-KR" altLang="en-US" sz="1400" i="1" kern="1200" noProof="0" dirty="0">
                        <a:solidFill>
                          <a:schemeClr val="tx1"/>
                        </a:solidFill>
                        <a:latin typeface="+mn-lt"/>
                        <a:ea typeface="+mn-ea"/>
                        <a:cs typeface="+mn-cs"/>
                      </a:endParaRPr>
                    </a:p>
                  </a:txBody>
                  <a:tcPr anchor="ctr">
                    <a:lnL w="28575" cap="flat" cmpd="sng" algn="ctr">
                      <a:no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535286300"/>
                  </a:ext>
                </a:extLst>
              </a:tr>
              <a:tr h="324679">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400" i="1" kern="1200" noProof="0" dirty="0">
                          <a:solidFill>
                            <a:schemeClr val="tx1"/>
                          </a:solidFill>
                          <a:latin typeface="+mn-lt"/>
                          <a:ea typeface="+mn-ea"/>
                          <a:cs typeface="+mn-cs"/>
                        </a:rPr>
                        <a:t>TITLE 05</a:t>
                      </a:r>
                      <a:endParaRPr kumimoji="1" lang="ko-KR" altLang="en-US" sz="1400" i="1" kern="1200" noProof="0" dirty="0">
                        <a:solidFill>
                          <a:schemeClr val="tx1"/>
                        </a:solidFill>
                        <a:latin typeface="+mn-lt"/>
                        <a:ea typeface="+mn-ea"/>
                        <a:cs typeface="+mn-cs"/>
                      </a:endParaRPr>
                    </a:p>
                  </a:txBody>
                  <a:tcPr anchor="ctr">
                    <a:lnL w="28575" cap="flat" cmpd="sng" algn="ctr">
                      <a:no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24453849"/>
                  </a:ext>
                </a:extLst>
              </a:tr>
              <a:tr h="324679">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400" i="1" kern="1200" noProof="0" dirty="0">
                          <a:solidFill>
                            <a:schemeClr val="tx1"/>
                          </a:solidFill>
                          <a:latin typeface="+mn-lt"/>
                          <a:ea typeface="+mn-ea"/>
                          <a:cs typeface="+mn-cs"/>
                        </a:rPr>
                        <a:t>TITLE 06</a:t>
                      </a:r>
                      <a:endParaRPr kumimoji="1" lang="ko-KR" altLang="en-US" sz="1400" i="1" kern="1200" noProof="0" dirty="0">
                        <a:solidFill>
                          <a:schemeClr val="tx1"/>
                        </a:solidFill>
                        <a:latin typeface="+mn-lt"/>
                        <a:ea typeface="+mn-ea"/>
                        <a:cs typeface="+mn-cs"/>
                      </a:endParaRPr>
                    </a:p>
                  </a:txBody>
                  <a:tcPr anchor="ctr">
                    <a:lnL w="28575" cap="flat" cmpd="sng" algn="ctr">
                      <a:no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374772906"/>
                  </a:ext>
                </a:extLst>
              </a:tr>
              <a:tr h="324679">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400" i="1" kern="1200" noProof="0" dirty="0">
                          <a:solidFill>
                            <a:schemeClr val="tx1"/>
                          </a:solidFill>
                          <a:latin typeface="+mn-lt"/>
                          <a:ea typeface="+mn-ea"/>
                          <a:cs typeface="+mn-cs"/>
                        </a:rPr>
                        <a:t>TITLE 07</a:t>
                      </a:r>
                      <a:endParaRPr kumimoji="1" lang="ko-KR" altLang="en-US" sz="1400" i="1" kern="1200" noProof="0" dirty="0">
                        <a:solidFill>
                          <a:schemeClr val="tx1"/>
                        </a:solidFill>
                        <a:latin typeface="+mn-lt"/>
                        <a:ea typeface="+mn-ea"/>
                        <a:cs typeface="+mn-cs"/>
                      </a:endParaRPr>
                    </a:p>
                  </a:txBody>
                  <a:tcPr anchor="ctr">
                    <a:lnL w="28575" cap="flat" cmpd="sng" algn="ctr">
                      <a:no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03660731"/>
                  </a:ext>
                </a:extLst>
              </a:tr>
              <a:tr h="324679">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400" i="1" kern="1200" noProof="0" dirty="0">
                          <a:solidFill>
                            <a:schemeClr val="tx1"/>
                          </a:solidFill>
                          <a:latin typeface="+mn-lt"/>
                          <a:ea typeface="+mn-ea"/>
                          <a:cs typeface="+mn-cs"/>
                        </a:rPr>
                        <a:t>TITLE 08</a:t>
                      </a:r>
                      <a:endParaRPr kumimoji="1" lang="ko-KR" altLang="en-US" sz="1400" i="1" kern="1200" noProof="0" dirty="0">
                        <a:solidFill>
                          <a:schemeClr val="tx1"/>
                        </a:solidFill>
                        <a:latin typeface="+mn-lt"/>
                        <a:ea typeface="+mn-ea"/>
                        <a:cs typeface="+mn-cs"/>
                      </a:endParaRPr>
                    </a:p>
                  </a:txBody>
                  <a:tcPr anchor="ctr">
                    <a:lnL w="28575" cap="flat" cmpd="sng" algn="ctr">
                      <a:no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bg2"/>
                      </a:solidFill>
                      <a:prstDash val="solid"/>
                      <a:round/>
                      <a:headEnd type="none" w="med" len="med"/>
                      <a:tailEnd type="none" w="med" len="med"/>
                    </a:lnT>
                    <a:lnB w="12700" cap="flat" cmpd="sng" algn="ctr">
                      <a:solidFill>
                        <a:schemeClr val="bg2"/>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45703338"/>
                  </a:ext>
                </a:extLst>
              </a:tr>
              <a:tr h="324679">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400" i="1" kern="1200" noProof="0" dirty="0">
                          <a:solidFill>
                            <a:schemeClr val="tx1"/>
                          </a:solidFill>
                          <a:latin typeface="+mn-lt"/>
                          <a:ea typeface="+mn-ea"/>
                          <a:cs typeface="+mn-cs"/>
                        </a:rPr>
                        <a:t>TITLE 09</a:t>
                      </a:r>
                      <a:endParaRPr kumimoji="1" lang="ko-KR" altLang="en-US" sz="1400" i="1" kern="1200" noProof="0" dirty="0">
                        <a:solidFill>
                          <a:schemeClr val="tx1"/>
                        </a:solidFill>
                        <a:latin typeface="+mn-lt"/>
                        <a:ea typeface="+mn-ea"/>
                        <a:cs typeface="+mn-cs"/>
                      </a:endParaRPr>
                    </a:p>
                  </a:txBody>
                  <a:tcPr anchor="ctr">
                    <a:lnL w="28575" cap="flat" cmpd="sng" algn="ctr">
                      <a:no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lumMod val="95000"/>
                      </a:schemeClr>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12700" cap="flat" cmpd="sng" algn="ctr">
                      <a:solidFill>
                        <a:schemeClr val="bg2"/>
                      </a:solidFill>
                      <a:prstDash val="solid"/>
                      <a:round/>
                      <a:headEnd type="none" w="med" len="med"/>
                      <a:tailEnd type="none" w="med" len="med"/>
                    </a:lnR>
                    <a:lnT w="1270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latinLnBrk="1"/>
                      <a:endParaRPr lang="ko-KR" altLang="en-US" sz="1000" kern="1200" dirty="0">
                        <a:solidFill>
                          <a:schemeClr val="bg2">
                            <a:lumMod val="25000"/>
                          </a:schemeClr>
                        </a:solidFill>
                        <a:latin typeface="+mn-lt"/>
                        <a:ea typeface="+mn-ea"/>
                        <a:cs typeface="+mn-cs"/>
                      </a:endParaRPr>
                    </a:p>
                  </a:txBody>
                  <a:tcPr>
                    <a:lnL w="12700" cap="flat" cmpd="sng" algn="ctr">
                      <a:solidFill>
                        <a:schemeClr val="bg2"/>
                      </a:solidFill>
                      <a:prstDash val="solid"/>
                      <a:round/>
                      <a:headEnd type="none" w="med" len="med"/>
                      <a:tailEnd type="none" w="med" len="med"/>
                    </a:lnL>
                    <a:lnR w="28575" cap="flat" cmpd="sng" algn="ctr">
                      <a:noFill/>
                      <a:prstDash val="solid"/>
                      <a:round/>
                      <a:headEnd type="none" w="med" len="med"/>
                      <a:tailEnd type="none" w="med" len="med"/>
                    </a:lnR>
                    <a:lnT w="1270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50669247"/>
                  </a:ext>
                </a:extLst>
              </a:tr>
              <a:tr h="324679">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200" b="1" kern="1200" dirty="0">
                          <a:solidFill>
                            <a:schemeClr val="bg1"/>
                          </a:solidFill>
                          <a:latin typeface="+mn-lt"/>
                          <a:ea typeface="+mn-ea"/>
                          <a:cs typeface="+mn-cs"/>
                        </a:rPr>
                        <a:t>TOTAL</a:t>
                      </a:r>
                      <a:endParaRPr kumimoji="1" lang="ko-KR" altLang="en-US" sz="1200" b="1" kern="1200" dirty="0">
                        <a:solidFill>
                          <a:schemeClr val="bg1"/>
                        </a:solidFill>
                        <a:latin typeface="+mn-lt"/>
                        <a:ea typeface="+mn-ea"/>
                        <a:cs typeface="+mn-cs"/>
                      </a:endParaRPr>
                    </a:p>
                  </a:txBody>
                  <a:tcPr anchor="ctr">
                    <a:lnL w="28575" cap="flat" cmpd="sng" algn="ctr">
                      <a:noFill/>
                      <a:prstDash val="solid"/>
                      <a:round/>
                      <a:headEnd type="none" w="med" len="med"/>
                      <a:tailEnd type="none" w="med" len="med"/>
                    </a:lnL>
                    <a:lnR w="1905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5"/>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200" b="1" kern="1200" dirty="0">
                          <a:solidFill>
                            <a:schemeClr val="bg1"/>
                          </a:solidFill>
                          <a:latin typeface="+mn-lt"/>
                          <a:ea typeface="+mn-ea"/>
                          <a:cs typeface="+mn-cs"/>
                        </a:rPr>
                        <a:t>50%</a:t>
                      </a:r>
                      <a:endParaRPr kumimoji="1" lang="ko-KR" altLang="en-US" sz="1200" b="1" kern="1200" dirty="0">
                        <a:solidFill>
                          <a:schemeClr val="bg1"/>
                        </a:solidFill>
                        <a:latin typeface="+mn-lt"/>
                        <a:ea typeface="+mn-ea"/>
                        <a:cs typeface="+mn-cs"/>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5"/>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200" b="1" kern="1200" noProof="0" dirty="0">
                          <a:solidFill>
                            <a:schemeClr val="bg1"/>
                          </a:solidFill>
                          <a:latin typeface="+mn-lt"/>
                          <a:ea typeface="+mn-ea"/>
                          <a:cs typeface="+mn-cs"/>
                        </a:rPr>
                        <a:t>61.1%</a:t>
                      </a:r>
                      <a:endParaRPr kumimoji="1" lang="ko-KR" altLang="en-US" sz="1200" b="1" kern="1200" noProof="0" dirty="0">
                        <a:solidFill>
                          <a:schemeClr val="bg1"/>
                        </a:solidFill>
                        <a:latin typeface="+mn-lt"/>
                        <a:ea typeface="+mn-ea"/>
                        <a:cs typeface="+mn-cs"/>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5"/>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200" b="1" kern="1200" noProof="0" dirty="0">
                          <a:solidFill>
                            <a:schemeClr val="bg1"/>
                          </a:solidFill>
                          <a:latin typeface="+mn-lt"/>
                          <a:ea typeface="+mn-ea"/>
                          <a:cs typeface="+mn-cs"/>
                        </a:rPr>
                        <a:t>44.4%</a:t>
                      </a:r>
                      <a:endParaRPr kumimoji="1" lang="ko-KR" altLang="en-US" sz="1200" b="1" kern="1200" noProof="0" dirty="0">
                        <a:solidFill>
                          <a:schemeClr val="bg1"/>
                        </a:solidFill>
                        <a:latin typeface="+mn-lt"/>
                        <a:ea typeface="+mn-ea"/>
                        <a:cs typeface="+mn-cs"/>
                      </a:endParaRPr>
                    </a:p>
                  </a:txBody>
                  <a:tcPr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5"/>
                    </a:solidFill>
                  </a:tcPr>
                </a:tc>
                <a:tc>
                  <a:txBody>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1200" b="1" kern="1200" noProof="0" dirty="0">
                          <a:solidFill>
                            <a:schemeClr val="bg1"/>
                          </a:solidFill>
                          <a:latin typeface="+mn-lt"/>
                          <a:ea typeface="+mn-ea"/>
                          <a:cs typeface="+mn-cs"/>
                        </a:rPr>
                        <a:t>38.8%</a:t>
                      </a:r>
                      <a:endParaRPr kumimoji="1" lang="ko-KR" altLang="en-US" sz="1200" b="1" kern="1200" noProof="0" dirty="0">
                        <a:solidFill>
                          <a:schemeClr val="bg1"/>
                        </a:solidFill>
                        <a:latin typeface="+mn-lt"/>
                        <a:ea typeface="+mn-ea"/>
                        <a:cs typeface="+mn-cs"/>
                      </a:endParaRPr>
                    </a:p>
                  </a:txBody>
                  <a:tcPr anchor="ctr">
                    <a:lnL w="19050" cap="flat" cmpd="sng" algn="ctr">
                      <a:noFill/>
                      <a:prstDash val="solid"/>
                      <a:round/>
                      <a:headEnd type="none" w="med" len="med"/>
                      <a:tailEnd type="none" w="med" len="med"/>
                    </a:lnL>
                    <a:lnR w="28575"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accent5"/>
                    </a:solidFill>
                  </a:tcPr>
                </a:tc>
                <a:extLst>
                  <a:ext uri="{0D108BD9-81ED-4DB2-BD59-A6C34878D82A}">
                    <a16:rowId xmlns:a16="http://schemas.microsoft.com/office/drawing/2014/main" val="43132198"/>
                  </a:ext>
                </a:extLst>
              </a:tr>
            </a:tbl>
          </a:graphicData>
        </a:graphic>
      </p:graphicFrame>
      <p:sp>
        <p:nvSpPr>
          <p:cNvPr id="2" name="제목 1">
            <a:extLst>
              <a:ext uri="{FF2B5EF4-FFF2-40B4-BE49-F238E27FC236}">
                <a16:creationId xmlns:a16="http://schemas.microsoft.com/office/drawing/2014/main" id="{B9B9FD84-F9C7-4E59-8A9C-FE8A86F6AFDA}"/>
              </a:ext>
            </a:extLst>
          </p:cNvPr>
          <p:cNvSpPr>
            <a:spLocks noGrp="1"/>
          </p:cNvSpPr>
          <p:nvPr>
            <p:ph type="title"/>
          </p:nvPr>
        </p:nvSpPr>
        <p:spPr/>
        <p:txBody>
          <a:bodyPr/>
          <a:lstStyle/>
          <a:p>
            <a:r>
              <a:rPr lang="en-US" altLang="ko-KR"/>
              <a:t>Vertical Table</a:t>
            </a:r>
            <a:endParaRPr lang="ko-KR" altLang="en-US"/>
          </a:p>
        </p:txBody>
      </p:sp>
      <p:sp>
        <p:nvSpPr>
          <p:cNvPr id="5" name="타원 4">
            <a:extLst>
              <a:ext uri="{FF2B5EF4-FFF2-40B4-BE49-F238E27FC236}">
                <a16:creationId xmlns:a16="http://schemas.microsoft.com/office/drawing/2014/main" id="{3ED36A63-528A-40FD-BAB2-7598E2AC4C34}"/>
              </a:ext>
            </a:extLst>
          </p:cNvPr>
          <p:cNvSpPr/>
          <p:nvPr/>
        </p:nvSpPr>
        <p:spPr>
          <a:xfrm>
            <a:off x="4003288" y="2699833"/>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6" name="타원 5">
            <a:extLst>
              <a:ext uri="{FF2B5EF4-FFF2-40B4-BE49-F238E27FC236}">
                <a16:creationId xmlns:a16="http://schemas.microsoft.com/office/drawing/2014/main" id="{938B13A8-6842-461B-BC01-4E219708EBCA}"/>
              </a:ext>
            </a:extLst>
          </p:cNvPr>
          <p:cNvSpPr/>
          <p:nvPr/>
        </p:nvSpPr>
        <p:spPr>
          <a:xfrm>
            <a:off x="4003288" y="3023791"/>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8" name="타원 7">
            <a:extLst>
              <a:ext uri="{FF2B5EF4-FFF2-40B4-BE49-F238E27FC236}">
                <a16:creationId xmlns:a16="http://schemas.microsoft.com/office/drawing/2014/main" id="{F450715C-ADA6-4334-8AF3-59D545D2979A}"/>
              </a:ext>
            </a:extLst>
          </p:cNvPr>
          <p:cNvSpPr/>
          <p:nvPr/>
        </p:nvSpPr>
        <p:spPr>
          <a:xfrm>
            <a:off x="4003288" y="3671705"/>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9" name="타원 8">
            <a:extLst>
              <a:ext uri="{FF2B5EF4-FFF2-40B4-BE49-F238E27FC236}">
                <a16:creationId xmlns:a16="http://schemas.microsoft.com/office/drawing/2014/main" id="{D41693A2-5FC4-4FAF-BE8E-D84BC1C40B2D}"/>
              </a:ext>
            </a:extLst>
          </p:cNvPr>
          <p:cNvSpPr/>
          <p:nvPr/>
        </p:nvSpPr>
        <p:spPr>
          <a:xfrm>
            <a:off x="4003288" y="3995663"/>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0" name="타원 9">
            <a:extLst>
              <a:ext uri="{FF2B5EF4-FFF2-40B4-BE49-F238E27FC236}">
                <a16:creationId xmlns:a16="http://schemas.microsoft.com/office/drawing/2014/main" id="{2E7AD089-7318-4FFE-8157-265E1B186B4C}"/>
              </a:ext>
            </a:extLst>
          </p:cNvPr>
          <p:cNvSpPr/>
          <p:nvPr/>
        </p:nvSpPr>
        <p:spPr>
          <a:xfrm>
            <a:off x="4003288" y="4319620"/>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1" name="타원 10">
            <a:extLst>
              <a:ext uri="{FF2B5EF4-FFF2-40B4-BE49-F238E27FC236}">
                <a16:creationId xmlns:a16="http://schemas.microsoft.com/office/drawing/2014/main" id="{1C39C75B-6C63-4B8D-9AEF-EAEA968A3177}"/>
              </a:ext>
            </a:extLst>
          </p:cNvPr>
          <p:cNvSpPr/>
          <p:nvPr/>
        </p:nvSpPr>
        <p:spPr>
          <a:xfrm>
            <a:off x="4003288" y="4643577"/>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3" name="타원 12">
            <a:extLst>
              <a:ext uri="{FF2B5EF4-FFF2-40B4-BE49-F238E27FC236}">
                <a16:creationId xmlns:a16="http://schemas.microsoft.com/office/drawing/2014/main" id="{07B75D26-FB23-4DB0-AFEA-D3897E6D31FC}"/>
              </a:ext>
            </a:extLst>
          </p:cNvPr>
          <p:cNvSpPr/>
          <p:nvPr/>
        </p:nvSpPr>
        <p:spPr>
          <a:xfrm>
            <a:off x="4003288" y="5301049"/>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5" name="타원 14">
            <a:extLst>
              <a:ext uri="{FF2B5EF4-FFF2-40B4-BE49-F238E27FC236}">
                <a16:creationId xmlns:a16="http://schemas.microsoft.com/office/drawing/2014/main" id="{1DE561B9-D4CE-4998-A94B-95C620BC4ED9}"/>
              </a:ext>
            </a:extLst>
          </p:cNvPr>
          <p:cNvSpPr/>
          <p:nvPr/>
        </p:nvSpPr>
        <p:spPr>
          <a:xfrm>
            <a:off x="6009345" y="3023791"/>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6" name="타원 15">
            <a:extLst>
              <a:ext uri="{FF2B5EF4-FFF2-40B4-BE49-F238E27FC236}">
                <a16:creationId xmlns:a16="http://schemas.microsoft.com/office/drawing/2014/main" id="{B9DC0F66-0B89-493B-92E1-3A50EE40319F}"/>
              </a:ext>
            </a:extLst>
          </p:cNvPr>
          <p:cNvSpPr/>
          <p:nvPr/>
        </p:nvSpPr>
        <p:spPr>
          <a:xfrm>
            <a:off x="6009345" y="3347748"/>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7" name="타원 16">
            <a:extLst>
              <a:ext uri="{FF2B5EF4-FFF2-40B4-BE49-F238E27FC236}">
                <a16:creationId xmlns:a16="http://schemas.microsoft.com/office/drawing/2014/main" id="{2AA4921A-E786-4B3C-8427-EDA7FF2E0990}"/>
              </a:ext>
            </a:extLst>
          </p:cNvPr>
          <p:cNvSpPr/>
          <p:nvPr/>
        </p:nvSpPr>
        <p:spPr>
          <a:xfrm>
            <a:off x="6009345" y="3671705"/>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9" name="타원 18">
            <a:extLst>
              <a:ext uri="{FF2B5EF4-FFF2-40B4-BE49-F238E27FC236}">
                <a16:creationId xmlns:a16="http://schemas.microsoft.com/office/drawing/2014/main" id="{82EB4F02-0FEE-4D92-8634-CDEF21C11C95}"/>
              </a:ext>
            </a:extLst>
          </p:cNvPr>
          <p:cNvSpPr/>
          <p:nvPr/>
        </p:nvSpPr>
        <p:spPr>
          <a:xfrm>
            <a:off x="6009345" y="4319620"/>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20" name="타원 19">
            <a:extLst>
              <a:ext uri="{FF2B5EF4-FFF2-40B4-BE49-F238E27FC236}">
                <a16:creationId xmlns:a16="http://schemas.microsoft.com/office/drawing/2014/main" id="{16823742-5700-429B-A02B-D1F7A7DABE0A}"/>
              </a:ext>
            </a:extLst>
          </p:cNvPr>
          <p:cNvSpPr/>
          <p:nvPr/>
        </p:nvSpPr>
        <p:spPr>
          <a:xfrm>
            <a:off x="6009345" y="4643577"/>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21" name="타원 20">
            <a:extLst>
              <a:ext uri="{FF2B5EF4-FFF2-40B4-BE49-F238E27FC236}">
                <a16:creationId xmlns:a16="http://schemas.microsoft.com/office/drawing/2014/main" id="{9023D89B-C2D3-4E6F-A7F4-C1729907B8F7}"/>
              </a:ext>
            </a:extLst>
          </p:cNvPr>
          <p:cNvSpPr/>
          <p:nvPr/>
        </p:nvSpPr>
        <p:spPr>
          <a:xfrm>
            <a:off x="6009345" y="4972313"/>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22" name="타원 21">
            <a:extLst>
              <a:ext uri="{FF2B5EF4-FFF2-40B4-BE49-F238E27FC236}">
                <a16:creationId xmlns:a16="http://schemas.microsoft.com/office/drawing/2014/main" id="{BB3965C8-9CAE-4F83-A7E5-CC69C364277D}"/>
              </a:ext>
            </a:extLst>
          </p:cNvPr>
          <p:cNvSpPr/>
          <p:nvPr/>
        </p:nvSpPr>
        <p:spPr>
          <a:xfrm>
            <a:off x="6009345" y="5301049"/>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25" name="타원 24">
            <a:extLst>
              <a:ext uri="{FF2B5EF4-FFF2-40B4-BE49-F238E27FC236}">
                <a16:creationId xmlns:a16="http://schemas.microsoft.com/office/drawing/2014/main" id="{F90C47B3-1786-4179-865E-CBB6998742EB}"/>
              </a:ext>
            </a:extLst>
          </p:cNvPr>
          <p:cNvSpPr/>
          <p:nvPr/>
        </p:nvSpPr>
        <p:spPr>
          <a:xfrm>
            <a:off x="8015402" y="3347748"/>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26" name="타원 25">
            <a:extLst>
              <a:ext uri="{FF2B5EF4-FFF2-40B4-BE49-F238E27FC236}">
                <a16:creationId xmlns:a16="http://schemas.microsoft.com/office/drawing/2014/main" id="{69E940F1-A341-46D0-B595-16FA7876EC56}"/>
              </a:ext>
            </a:extLst>
          </p:cNvPr>
          <p:cNvSpPr/>
          <p:nvPr/>
        </p:nvSpPr>
        <p:spPr>
          <a:xfrm>
            <a:off x="8015402" y="3671705"/>
            <a:ext cx="147251" cy="147251"/>
          </a:xfrm>
          <a:prstGeom prst="ellipse">
            <a:avLst/>
          </a:prstGeom>
          <a:no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latinLnBrk="1"/>
            <a:endParaRPr lang="ko-KR" altLang="en-US" dirty="0">
              <a:solidFill>
                <a:prstClr val="white"/>
              </a:solidFill>
              <a:latin typeface="Calibri" panose="020F0502020204030204" pitchFamily="34" charset="0"/>
              <a:ea typeface="맑은 고딕"/>
            </a:endParaRPr>
          </a:p>
        </p:txBody>
      </p:sp>
      <p:sp>
        <p:nvSpPr>
          <p:cNvPr id="27" name="타원 26">
            <a:extLst>
              <a:ext uri="{FF2B5EF4-FFF2-40B4-BE49-F238E27FC236}">
                <a16:creationId xmlns:a16="http://schemas.microsoft.com/office/drawing/2014/main" id="{B7D80157-BD7E-4410-9218-A33BFDBAF365}"/>
              </a:ext>
            </a:extLst>
          </p:cNvPr>
          <p:cNvSpPr/>
          <p:nvPr/>
        </p:nvSpPr>
        <p:spPr>
          <a:xfrm>
            <a:off x="8015402" y="3995663"/>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28" name="타원 27">
            <a:extLst>
              <a:ext uri="{FF2B5EF4-FFF2-40B4-BE49-F238E27FC236}">
                <a16:creationId xmlns:a16="http://schemas.microsoft.com/office/drawing/2014/main" id="{2D954F33-02CE-416C-827E-D5C38E643C19}"/>
              </a:ext>
            </a:extLst>
          </p:cNvPr>
          <p:cNvSpPr/>
          <p:nvPr/>
        </p:nvSpPr>
        <p:spPr>
          <a:xfrm>
            <a:off x="8015402" y="4319620"/>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29" name="타원 28">
            <a:extLst>
              <a:ext uri="{FF2B5EF4-FFF2-40B4-BE49-F238E27FC236}">
                <a16:creationId xmlns:a16="http://schemas.microsoft.com/office/drawing/2014/main" id="{0FFDD950-6247-4BC1-82FB-5C84DD591AE0}"/>
              </a:ext>
            </a:extLst>
          </p:cNvPr>
          <p:cNvSpPr/>
          <p:nvPr/>
        </p:nvSpPr>
        <p:spPr>
          <a:xfrm>
            <a:off x="8015402" y="4643577"/>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0" name="타원 29">
            <a:extLst>
              <a:ext uri="{FF2B5EF4-FFF2-40B4-BE49-F238E27FC236}">
                <a16:creationId xmlns:a16="http://schemas.microsoft.com/office/drawing/2014/main" id="{9395AB30-0C25-4F38-AFB2-ED5C7E03C351}"/>
              </a:ext>
            </a:extLst>
          </p:cNvPr>
          <p:cNvSpPr/>
          <p:nvPr/>
        </p:nvSpPr>
        <p:spPr>
          <a:xfrm>
            <a:off x="8015402" y="4972313"/>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2" name="타원 31">
            <a:extLst>
              <a:ext uri="{FF2B5EF4-FFF2-40B4-BE49-F238E27FC236}">
                <a16:creationId xmlns:a16="http://schemas.microsoft.com/office/drawing/2014/main" id="{43548524-6416-49EF-9AA0-0DA7ECD812EC}"/>
              </a:ext>
            </a:extLst>
          </p:cNvPr>
          <p:cNvSpPr/>
          <p:nvPr/>
        </p:nvSpPr>
        <p:spPr>
          <a:xfrm>
            <a:off x="10021459" y="2695055"/>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3" name="타원 32">
            <a:extLst>
              <a:ext uri="{FF2B5EF4-FFF2-40B4-BE49-F238E27FC236}">
                <a16:creationId xmlns:a16="http://schemas.microsoft.com/office/drawing/2014/main" id="{CB9A809C-8BA4-48A3-A527-042A5B44EB37}"/>
              </a:ext>
            </a:extLst>
          </p:cNvPr>
          <p:cNvSpPr/>
          <p:nvPr/>
        </p:nvSpPr>
        <p:spPr>
          <a:xfrm>
            <a:off x="10021459" y="3019012"/>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5" name="타원 34">
            <a:extLst>
              <a:ext uri="{FF2B5EF4-FFF2-40B4-BE49-F238E27FC236}">
                <a16:creationId xmlns:a16="http://schemas.microsoft.com/office/drawing/2014/main" id="{7740D801-B889-455C-BB62-57AE05DBA6EF}"/>
              </a:ext>
            </a:extLst>
          </p:cNvPr>
          <p:cNvSpPr/>
          <p:nvPr/>
        </p:nvSpPr>
        <p:spPr>
          <a:xfrm>
            <a:off x="10021459" y="3666927"/>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6" name="타원 35">
            <a:extLst>
              <a:ext uri="{FF2B5EF4-FFF2-40B4-BE49-F238E27FC236}">
                <a16:creationId xmlns:a16="http://schemas.microsoft.com/office/drawing/2014/main" id="{760BEA49-EE10-4506-8F2D-A8561CCD4DB3}"/>
              </a:ext>
            </a:extLst>
          </p:cNvPr>
          <p:cNvSpPr/>
          <p:nvPr/>
        </p:nvSpPr>
        <p:spPr>
          <a:xfrm>
            <a:off x="10021459" y="3990884"/>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7" name="타원 36">
            <a:extLst>
              <a:ext uri="{FF2B5EF4-FFF2-40B4-BE49-F238E27FC236}">
                <a16:creationId xmlns:a16="http://schemas.microsoft.com/office/drawing/2014/main" id="{C6432F31-E5B0-4600-9BA7-0ACAED940AEB}"/>
              </a:ext>
            </a:extLst>
          </p:cNvPr>
          <p:cNvSpPr/>
          <p:nvPr/>
        </p:nvSpPr>
        <p:spPr>
          <a:xfrm>
            <a:off x="10021459" y="4314842"/>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7" name="타원 6">
            <a:extLst>
              <a:ext uri="{FF2B5EF4-FFF2-40B4-BE49-F238E27FC236}">
                <a16:creationId xmlns:a16="http://schemas.microsoft.com/office/drawing/2014/main" id="{E244D4E0-2771-4E18-B931-6F59C9A8F4B5}"/>
              </a:ext>
            </a:extLst>
          </p:cNvPr>
          <p:cNvSpPr/>
          <p:nvPr/>
        </p:nvSpPr>
        <p:spPr>
          <a:xfrm>
            <a:off x="4003288" y="3347748"/>
            <a:ext cx="147251" cy="14725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2" name="타원 11">
            <a:extLst>
              <a:ext uri="{FF2B5EF4-FFF2-40B4-BE49-F238E27FC236}">
                <a16:creationId xmlns:a16="http://schemas.microsoft.com/office/drawing/2014/main" id="{D5246352-EB4F-4A62-8CA2-A3959B1CC664}"/>
              </a:ext>
            </a:extLst>
          </p:cNvPr>
          <p:cNvSpPr/>
          <p:nvPr/>
        </p:nvSpPr>
        <p:spPr>
          <a:xfrm>
            <a:off x="4003288" y="4972313"/>
            <a:ext cx="147251" cy="14725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4" name="타원 13">
            <a:extLst>
              <a:ext uri="{FF2B5EF4-FFF2-40B4-BE49-F238E27FC236}">
                <a16:creationId xmlns:a16="http://schemas.microsoft.com/office/drawing/2014/main" id="{728D9A4C-6750-4ACC-9BDB-8A2236308EE4}"/>
              </a:ext>
            </a:extLst>
          </p:cNvPr>
          <p:cNvSpPr/>
          <p:nvPr/>
        </p:nvSpPr>
        <p:spPr>
          <a:xfrm>
            <a:off x="6009345" y="2699833"/>
            <a:ext cx="147251" cy="14725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18" name="타원 17">
            <a:extLst>
              <a:ext uri="{FF2B5EF4-FFF2-40B4-BE49-F238E27FC236}">
                <a16:creationId xmlns:a16="http://schemas.microsoft.com/office/drawing/2014/main" id="{DD51DA6B-1573-4A90-9E67-C4D0C56862A7}"/>
              </a:ext>
            </a:extLst>
          </p:cNvPr>
          <p:cNvSpPr/>
          <p:nvPr/>
        </p:nvSpPr>
        <p:spPr>
          <a:xfrm>
            <a:off x="6009345" y="3995663"/>
            <a:ext cx="147251" cy="14725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23" name="타원 22">
            <a:extLst>
              <a:ext uri="{FF2B5EF4-FFF2-40B4-BE49-F238E27FC236}">
                <a16:creationId xmlns:a16="http://schemas.microsoft.com/office/drawing/2014/main" id="{94848276-C0C1-4595-8FFA-692475CB7F61}"/>
              </a:ext>
            </a:extLst>
          </p:cNvPr>
          <p:cNvSpPr/>
          <p:nvPr/>
        </p:nvSpPr>
        <p:spPr>
          <a:xfrm>
            <a:off x="8015402" y="2699833"/>
            <a:ext cx="147251" cy="14725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24" name="타원 23">
            <a:extLst>
              <a:ext uri="{FF2B5EF4-FFF2-40B4-BE49-F238E27FC236}">
                <a16:creationId xmlns:a16="http://schemas.microsoft.com/office/drawing/2014/main" id="{37913DEC-31EA-4202-AE86-EA5BD5D8E319}"/>
              </a:ext>
            </a:extLst>
          </p:cNvPr>
          <p:cNvSpPr/>
          <p:nvPr/>
        </p:nvSpPr>
        <p:spPr>
          <a:xfrm>
            <a:off x="8015402" y="3023791"/>
            <a:ext cx="147251" cy="14725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1" name="타원 30">
            <a:extLst>
              <a:ext uri="{FF2B5EF4-FFF2-40B4-BE49-F238E27FC236}">
                <a16:creationId xmlns:a16="http://schemas.microsoft.com/office/drawing/2014/main" id="{171D2FBF-3FF2-4320-BB10-EACE087AF156}"/>
              </a:ext>
            </a:extLst>
          </p:cNvPr>
          <p:cNvSpPr/>
          <p:nvPr/>
        </p:nvSpPr>
        <p:spPr>
          <a:xfrm>
            <a:off x="8015402" y="5301049"/>
            <a:ext cx="147251" cy="14725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4" name="타원 33">
            <a:extLst>
              <a:ext uri="{FF2B5EF4-FFF2-40B4-BE49-F238E27FC236}">
                <a16:creationId xmlns:a16="http://schemas.microsoft.com/office/drawing/2014/main" id="{220003CA-F6F4-422D-97B6-39410BBCAD83}"/>
              </a:ext>
            </a:extLst>
          </p:cNvPr>
          <p:cNvSpPr/>
          <p:nvPr/>
        </p:nvSpPr>
        <p:spPr>
          <a:xfrm>
            <a:off x="10021459" y="3342970"/>
            <a:ext cx="147251" cy="14725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8" name="타원 37">
            <a:extLst>
              <a:ext uri="{FF2B5EF4-FFF2-40B4-BE49-F238E27FC236}">
                <a16:creationId xmlns:a16="http://schemas.microsoft.com/office/drawing/2014/main" id="{317382DA-A143-4DAC-BB09-EA604527C427}"/>
              </a:ext>
            </a:extLst>
          </p:cNvPr>
          <p:cNvSpPr/>
          <p:nvPr/>
        </p:nvSpPr>
        <p:spPr>
          <a:xfrm>
            <a:off x="10021459" y="4638799"/>
            <a:ext cx="147251" cy="147251"/>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39" name="타원 38">
            <a:extLst>
              <a:ext uri="{FF2B5EF4-FFF2-40B4-BE49-F238E27FC236}">
                <a16:creationId xmlns:a16="http://schemas.microsoft.com/office/drawing/2014/main" id="{CC7ED83B-2BD6-49CB-A9E0-A1238DC167D4}"/>
              </a:ext>
            </a:extLst>
          </p:cNvPr>
          <p:cNvSpPr/>
          <p:nvPr/>
        </p:nvSpPr>
        <p:spPr>
          <a:xfrm>
            <a:off x="10021459" y="4967535"/>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
        <p:nvSpPr>
          <p:cNvPr id="40" name="타원 39">
            <a:extLst>
              <a:ext uri="{FF2B5EF4-FFF2-40B4-BE49-F238E27FC236}">
                <a16:creationId xmlns:a16="http://schemas.microsoft.com/office/drawing/2014/main" id="{8A27089F-F716-4876-B38C-9F3DF171072F}"/>
              </a:ext>
            </a:extLst>
          </p:cNvPr>
          <p:cNvSpPr/>
          <p:nvPr/>
        </p:nvSpPr>
        <p:spPr>
          <a:xfrm>
            <a:off x="10021459" y="5296270"/>
            <a:ext cx="147251" cy="147251"/>
          </a:xfrm>
          <a:prstGeom prst="ellipse">
            <a:avLst/>
          </a:prstGeom>
          <a:solidFill>
            <a:schemeClr val="bg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Calibri" panose="020F0502020204030204" pitchFamily="34" charset="0"/>
              <a:ea typeface="맑은 고딕"/>
              <a:cs typeface="+mn-cs"/>
            </a:endParaRPr>
          </a:p>
        </p:txBody>
      </p:sp>
    </p:spTree>
    <p:extLst>
      <p:ext uri="{BB962C8B-B14F-4D97-AF65-F5344CB8AC3E}">
        <p14:creationId xmlns:p14="http://schemas.microsoft.com/office/powerpoint/2010/main" val="42559136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F256C868-22F8-496E-831B-BE2246A16C8D}"/>
              </a:ext>
            </a:extLst>
          </p:cNvPr>
          <p:cNvSpPr>
            <a:spLocks noGrp="1"/>
          </p:cNvSpPr>
          <p:nvPr>
            <p:ph type="title"/>
          </p:nvPr>
        </p:nvSpPr>
        <p:spPr/>
        <p:txBody>
          <a:bodyPr/>
          <a:lstStyle/>
          <a:p>
            <a:r>
              <a:rPr lang="en-US" altLang="ko-KR"/>
              <a:t>Analysis Matrix</a:t>
            </a:r>
            <a:endParaRPr lang="ko-KR" altLang="en-US"/>
          </a:p>
        </p:txBody>
      </p:sp>
      <p:sp>
        <p:nvSpPr>
          <p:cNvPr id="5" name="직사각형 4">
            <a:extLst>
              <a:ext uri="{FF2B5EF4-FFF2-40B4-BE49-F238E27FC236}">
                <a16:creationId xmlns:a16="http://schemas.microsoft.com/office/drawing/2014/main" id="{513DE3F0-2D00-406F-BBCF-AEAFCEFFDDB3}"/>
              </a:ext>
            </a:extLst>
          </p:cNvPr>
          <p:cNvSpPr/>
          <p:nvPr/>
        </p:nvSpPr>
        <p:spPr>
          <a:xfrm rot="2700000">
            <a:off x="4623108" y="2429387"/>
            <a:ext cx="2945782" cy="294578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srgbClr val="FFFFFF"/>
              </a:solidFill>
              <a:effectLst/>
              <a:uLnTx/>
              <a:uFillTx/>
              <a:latin typeface="Calibri" panose="020F0502020204030204" pitchFamily="34" charset="0"/>
              <a:ea typeface="맑은 고딕"/>
              <a:cs typeface="+mn-cs"/>
            </a:endParaRPr>
          </a:p>
        </p:txBody>
      </p:sp>
      <p:sp>
        <p:nvSpPr>
          <p:cNvPr id="6" name="모서리가 둥근 직사각형 27">
            <a:extLst>
              <a:ext uri="{FF2B5EF4-FFF2-40B4-BE49-F238E27FC236}">
                <a16:creationId xmlns:a16="http://schemas.microsoft.com/office/drawing/2014/main" id="{6AEB8F9F-D491-4F52-BC80-623F79AA5E84}"/>
              </a:ext>
            </a:extLst>
          </p:cNvPr>
          <p:cNvSpPr/>
          <p:nvPr/>
        </p:nvSpPr>
        <p:spPr>
          <a:xfrm>
            <a:off x="4585020" y="2391298"/>
            <a:ext cx="1434134" cy="14341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1" i="0" u="none" strike="noStrike" kern="1200" cap="none" spc="0" normalizeH="0" baseline="0" noProof="0">
              <a:ln>
                <a:solidFill>
                  <a:srgbClr val="4B527B">
                    <a:alpha val="0"/>
                  </a:srgbClr>
                </a:solidFill>
              </a:ln>
              <a:solidFill>
                <a:srgbClr val="FFFFFF"/>
              </a:solidFill>
              <a:effectLst/>
              <a:uLnTx/>
              <a:uFillTx/>
              <a:latin typeface="Calibri" panose="020F0502020204030204" pitchFamily="34" charset="0"/>
              <a:ea typeface="맑은 고딕" pitchFamily="50" charset="-127"/>
              <a:cs typeface="+mn-cs"/>
            </a:endParaRPr>
          </a:p>
        </p:txBody>
      </p:sp>
      <p:sp>
        <p:nvSpPr>
          <p:cNvPr id="7" name="모서리가 둥근 직사각형 28">
            <a:extLst>
              <a:ext uri="{FF2B5EF4-FFF2-40B4-BE49-F238E27FC236}">
                <a16:creationId xmlns:a16="http://schemas.microsoft.com/office/drawing/2014/main" id="{0670B35A-1579-47DE-9006-0C0128B76E1E}"/>
              </a:ext>
            </a:extLst>
          </p:cNvPr>
          <p:cNvSpPr/>
          <p:nvPr/>
        </p:nvSpPr>
        <p:spPr>
          <a:xfrm>
            <a:off x="6172847" y="2391298"/>
            <a:ext cx="1434134" cy="14341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1" i="0" u="none" strike="noStrike" kern="1200" cap="none" spc="0" normalizeH="0" baseline="0" noProof="0">
              <a:ln>
                <a:solidFill>
                  <a:srgbClr val="4B527B">
                    <a:alpha val="0"/>
                  </a:srgbClr>
                </a:solidFill>
              </a:ln>
              <a:solidFill>
                <a:srgbClr val="FFFFFF"/>
              </a:solidFill>
              <a:effectLst/>
              <a:uLnTx/>
              <a:uFillTx/>
              <a:latin typeface="Calibri" panose="020F0502020204030204" pitchFamily="34" charset="0"/>
              <a:ea typeface="맑은 고딕" pitchFamily="50" charset="-127"/>
              <a:cs typeface="+mn-cs"/>
            </a:endParaRPr>
          </a:p>
        </p:txBody>
      </p:sp>
      <p:sp>
        <p:nvSpPr>
          <p:cNvPr id="8" name="모서리가 둥근 직사각형 29">
            <a:extLst>
              <a:ext uri="{FF2B5EF4-FFF2-40B4-BE49-F238E27FC236}">
                <a16:creationId xmlns:a16="http://schemas.microsoft.com/office/drawing/2014/main" id="{6B6CF946-12F4-40FF-A9AD-C11FF72BF980}"/>
              </a:ext>
            </a:extLst>
          </p:cNvPr>
          <p:cNvSpPr/>
          <p:nvPr/>
        </p:nvSpPr>
        <p:spPr>
          <a:xfrm>
            <a:off x="4585020" y="3998303"/>
            <a:ext cx="1434134" cy="14341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1" i="0" u="none" strike="noStrike" kern="1200" cap="none" spc="0" normalizeH="0" baseline="0" noProof="0">
              <a:ln>
                <a:solidFill>
                  <a:srgbClr val="4B527B">
                    <a:alpha val="0"/>
                  </a:srgbClr>
                </a:solidFill>
              </a:ln>
              <a:solidFill>
                <a:srgbClr val="FFFFFF"/>
              </a:solidFill>
              <a:effectLst/>
              <a:uLnTx/>
              <a:uFillTx/>
              <a:latin typeface="Calibri" panose="020F0502020204030204" pitchFamily="34" charset="0"/>
              <a:ea typeface="맑은 고딕" pitchFamily="50" charset="-127"/>
              <a:cs typeface="+mn-cs"/>
            </a:endParaRPr>
          </a:p>
        </p:txBody>
      </p:sp>
      <p:sp>
        <p:nvSpPr>
          <p:cNvPr id="9" name="모서리가 둥근 직사각형 30">
            <a:extLst>
              <a:ext uri="{FF2B5EF4-FFF2-40B4-BE49-F238E27FC236}">
                <a16:creationId xmlns:a16="http://schemas.microsoft.com/office/drawing/2014/main" id="{14638B4F-F1B4-4821-B29C-B829111470F7}"/>
              </a:ext>
            </a:extLst>
          </p:cNvPr>
          <p:cNvSpPr/>
          <p:nvPr/>
        </p:nvSpPr>
        <p:spPr>
          <a:xfrm>
            <a:off x="6172847" y="3978912"/>
            <a:ext cx="1434134" cy="143413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200" b="1" i="0" u="none" strike="noStrike" kern="1200" cap="none" spc="0" normalizeH="0" baseline="0" noProof="0">
              <a:ln>
                <a:solidFill>
                  <a:srgbClr val="4B527B">
                    <a:alpha val="0"/>
                  </a:srgbClr>
                </a:solidFill>
              </a:ln>
              <a:solidFill>
                <a:srgbClr val="FFFFFF"/>
              </a:solidFill>
              <a:effectLst/>
              <a:uLnTx/>
              <a:uFillTx/>
              <a:latin typeface="Calibri" panose="020F0502020204030204" pitchFamily="34" charset="0"/>
              <a:ea typeface="맑은 고딕" pitchFamily="50" charset="-127"/>
              <a:cs typeface="+mn-cs"/>
            </a:endParaRPr>
          </a:p>
        </p:txBody>
      </p:sp>
      <p:cxnSp>
        <p:nvCxnSpPr>
          <p:cNvPr id="10" name="직선 화살표 연결선 9">
            <a:extLst>
              <a:ext uri="{FF2B5EF4-FFF2-40B4-BE49-F238E27FC236}">
                <a16:creationId xmlns:a16="http://schemas.microsoft.com/office/drawing/2014/main" id="{59CE0C69-9A7C-40C1-929E-0D3CAB15ECBD}"/>
              </a:ext>
            </a:extLst>
          </p:cNvPr>
          <p:cNvCxnSpPr/>
          <p:nvPr/>
        </p:nvCxnSpPr>
        <p:spPr>
          <a:xfrm>
            <a:off x="4216404" y="3902278"/>
            <a:ext cx="3759193" cy="0"/>
          </a:xfrm>
          <a:prstGeom prst="straightConnector1">
            <a:avLst/>
          </a:prstGeom>
          <a:ln w="12700" cap="rnd">
            <a:solidFill>
              <a:schemeClr val="bg1"/>
            </a:solidFill>
            <a:prstDash val="sysDot"/>
            <a:round/>
            <a:headEnd type="stealth"/>
            <a:tailEnd type="stealth"/>
          </a:ln>
        </p:spPr>
        <p:style>
          <a:lnRef idx="1">
            <a:schemeClr val="accent1"/>
          </a:lnRef>
          <a:fillRef idx="0">
            <a:schemeClr val="accent1"/>
          </a:fillRef>
          <a:effectRef idx="0">
            <a:schemeClr val="accent1"/>
          </a:effectRef>
          <a:fontRef idx="minor">
            <a:schemeClr val="tx1"/>
          </a:fontRef>
        </p:style>
      </p:cxnSp>
      <p:cxnSp>
        <p:nvCxnSpPr>
          <p:cNvPr id="11" name="직선 연결선 10">
            <a:extLst>
              <a:ext uri="{FF2B5EF4-FFF2-40B4-BE49-F238E27FC236}">
                <a16:creationId xmlns:a16="http://schemas.microsoft.com/office/drawing/2014/main" id="{BA391D9E-51E9-438C-AF6A-FF26866BC077}"/>
              </a:ext>
            </a:extLst>
          </p:cNvPr>
          <p:cNvCxnSpPr/>
          <p:nvPr/>
        </p:nvCxnSpPr>
        <p:spPr>
          <a:xfrm>
            <a:off x="6096000" y="2022890"/>
            <a:ext cx="0" cy="3758776"/>
          </a:xfrm>
          <a:prstGeom prst="line">
            <a:avLst/>
          </a:prstGeom>
          <a:ln w="12700" cap="rnd">
            <a:solidFill>
              <a:schemeClr val="bg1"/>
            </a:solidFill>
            <a:prstDash val="sysDot"/>
            <a:round/>
            <a:headEnd type="stealth"/>
            <a:tailEnd type="stealth"/>
          </a:ln>
        </p:spPr>
        <p:style>
          <a:lnRef idx="1">
            <a:schemeClr val="accent1"/>
          </a:lnRef>
          <a:fillRef idx="0">
            <a:schemeClr val="accent1"/>
          </a:fillRef>
          <a:effectRef idx="0">
            <a:schemeClr val="accent1"/>
          </a:effectRef>
          <a:fontRef idx="minor">
            <a:schemeClr val="tx1"/>
          </a:fontRef>
        </p:style>
      </p:cxnSp>
      <p:sp>
        <p:nvSpPr>
          <p:cNvPr id="48" name="직사각형 47">
            <a:extLst>
              <a:ext uri="{FF2B5EF4-FFF2-40B4-BE49-F238E27FC236}">
                <a16:creationId xmlns:a16="http://schemas.microsoft.com/office/drawing/2014/main" id="{E1339AE1-8870-4C67-94F5-945EF5B42362}"/>
              </a:ext>
            </a:extLst>
          </p:cNvPr>
          <p:cNvSpPr/>
          <p:nvPr/>
        </p:nvSpPr>
        <p:spPr>
          <a:xfrm>
            <a:off x="1025563" y="2477130"/>
            <a:ext cx="2489100" cy="830997"/>
          </a:xfrm>
          <a:prstGeom prst="rect">
            <a:avLst/>
          </a:prstGeom>
          <a:noFill/>
          <a:ln>
            <a:noFill/>
          </a:ln>
        </p:spPr>
        <p:txBody>
          <a:bodyPr wrap="square" rtlCol="0">
            <a:spAutoFit/>
          </a:bodyPr>
          <a:lstStyle/>
          <a:p>
            <a:pPr algn="ctr"/>
            <a:r>
              <a:rPr kumimoji="1" lang="en-US" altLang="ko-KR" sz="1200"/>
              <a:t>Lorem ipsum dolor sit amet, quo id malorum facilis postulant, odio nostrum atomom has ei, legere electram definitiones in nec.</a:t>
            </a:r>
            <a:endParaRPr kumimoji="1" lang="pt-BR" altLang="ko-KR" sz="1200" dirty="0"/>
          </a:p>
        </p:txBody>
      </p:sp>
      <p:sp>
        <p:nvSpPr>
          <p:cNvPr id="49" name="직사각형 48">
            <a:extLst>
              <a:ext uri="{FF2B5EF4-FFF2-40B4-BE49-F238E27FC236}">
                <a16:creationId xmlns:a16="http://schemas.microsoft.com/office/drawing/2014/main" id="{4E4CF8FC-ECEC-4A73-8A0A-4449368DD4A2}"/>
              </a:ext>
            </a:extLst>
          </p:cNvPr>
          <p:cNvSpPr/>
          <p:nvPr/>
        </p:nvSpPr>
        <p:spPr>
          <a:xfrm>
            <a:off x="1025563" y="4496430"/>
            <a:ext cx="2489100" cy="830997"/>
          </a:xfrm>
          <a:prstGeom prst="rect">
            <a:avLst/>
          </a:prstGeom>
          <a:noFill/>
          <a:ln>
            <a:noFill/>
          </a:ln>
        </p:spPr>
        <p:txBody>
          <a:bodyPr wrap="square" rtlCol="0">
            <a:spAutoFit/>
          </a:bodyPr>
          <a:lstStyle/>
          <a:p>
            <a:pPr algn="ctr"/>
            <a:r>
              <a:rPr kumimoji="1" lang="en-US" altLang="ko-KR" sz="1200"/>
              <a:t>Lorem ipsum dolor sit amet, quo id malorum facilis postulant, odio nostrum atomom has ei, legere electram definitiones in nec.</a:t>
            </a:r>
            <a:endParaRPr kumimoji="1" lang="pt-BR" altLang="ko-KR" sz="1200" dirty="0"/>
          </a:p>
        </p:txBody>
      </p:sp>
      <p:sp>
        <p:nvSpPr>
          <p:cNvPr id="51" name="직사각형 50">
            <a:extLst>
              <a:ext uri="{FF2B5EF4-FFF2-40B4-BE49-F238E27FC236}">
                <a16:creationId xmlns:a16="http://schemas.microsoft.com/office/drawing/2014/main" id="{3AA73660-6C3A-44D4-817E-AA4032EF8924}"/>
              </a:ext>
            </a:extLst>
          </p:cNvPr>
          <p:cNvSpPr/>
          <p:nvPr/>
        </p:nvSpPr>
        <p:spPr>
          <a:xfrm>
            <a:off x="8778913" y="2477130"/>
            <a:ext cx="2489100" cy="830997"/>
          </a:xfrm>
          <a:prstGeom prst="rect">
            <a:avLst/>
          </a:prstGeom>
          <a:noFill/>
          <a:ln>
            <a:noFill/>
          </a:ln>
        </p:spPr>
        <p:txBody>
          <a:bodyPr wrap="square" rtlCol="0">
            <a:spAutoFit/>
          </a:bodyPr>
          <a:lstStyle/>
          <a:p>
            <a:pPr algn="ctr"/>
            <a:r>
              <a:rPr kumimoji="1" lang="en-US" altLang="ko-KR" sz="1200"/>
              <a:t>Lorem ipsum dolor sit amet, quo id malorum facilis postulant, odio nostrum atomom has ei, legere electram definitiones in nec.</a:t>
            </a:r>
            <a:endParaRPr kumimoji="1" lang="pt-BR" altLang="ko-KR" sz="1200" dirty="0"/>
          </a:p>
        </p:txBody>
      </p:sp>
      <p:sp>
        <p:nvSpPr>
          <p:cNvPr id="52" name="직사각형 51">
            <a:extLst>
              <a:ext uri="{FF2B5EF4-FFF2-40B4-BE49-F238E27FC236}">
                <a16:creationId xmlns:a16="http://schemas.microsoft.com/office/drawing/2014/main" id="{96FEC58E-4F31-4FA2-BE3F-4EA51A6DE43F}"/>
              </a:ext>
            </a:extLst>
          </p:cNvPr>
          <p:cNvSpPr/>
          <p:nvPr/>
        </p:nvSpPr>
        <p:spPr>
          <a:xfrm>
            <a:off x="8778913" y="4496430"/>
            <a:ext cx="2489100" cy="830997"/>
          </a:xfrm>
          <a:prstGeom prst="rect">
            <a:avLst/>
          </a:prstGeom>
          <a:noFill/>
          <a:ln>
            <a:noFill/>
          </a:ln>
        </p:spPr>
        <p:txBody>
          <a:bodyPr wrap="square" rtlCol="0">
            <a:spAutoFit/>
          </a:bodyPr>
          <a:lstStyle/>
          <a:p>
            <a:pPr algn="ctr"/>
            <a:r>
              <a:rPr kumimoji="1" lang="en-US" altLang="ko-KR" sz="1200"/>
              <a:t>Lorem ipsum dolor sit amet, quo id malorum facilis postulant, odio nostrum atomom has ei, legere electram definitiones in nec.</a:t>
            </a:r>
            <a:endParaRPr kumimoji="1" lang="pt-BR" altLang="ko-KR" sz="1200" dirty="0"/>
          </a:p>
        </p:txBody>
      </p:sp>
      <p:sp>
        <p:nvSpPr>
          <p:cNvPr id="54" name="TextBox 53">
            <a:extLst>
              <a:ext uri="{FF2B5EF4-FFF2-40B4-BE49-F238E27FC236}">
                <a16:creationId xmlns:a16="http://schemas.microsoft.com/office/drawing/2014/main" id="{692B1E14-36CB-4E25-98A4-C00AFEB07F84}"/>
              </a:ext>
            </a:extLst>
          </p:cNvPr>
          <p:cNvSpPr txBox="1"/>
          <p:nvPr/>
        </p:nvSpPr>
        <p:spPr>
          <a:xfrm>
            <a:off x="5066672" y="2625478"/>
            <a:ext cx="470835" cy="1107996"/>
          </a:xfrm>
          <a:prstGeom prst="rect">
            <a:avLst/>
          </a:prstGeom>
          <a:noFill/>
        </p:spPr>
        <p:txBody>
          <a:bodyPr wrap="none" rtlCol="0">
            <a:spAutoFit/>
          </a:bodyPr>
          <a:lstStyle>
            <a:defPPr>
              <a:defRPr lang="ko-KR"/>
            </a:defPPr>
            <a:lvl1pPr algn="ctr">
              <a:lnSpc>
                <a:spcPct val="150000"/>
              </a:lnSpc>
              <a:defRPr sz="1050">
                <a:solidFill>
                  <a:schemeClr val="tx1">
                    <a:lumMod val="75000"/>
                    <a:lumOff val="2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ore-KR" sz="6600" b="0" i="0" u="none" strike="noStrike" kern="1200" cap="none" spc="-150" normalizeH="0" baseline="0" noProof="0">
                <a:ln>
                  <a:noFill/>
                </a:ln>
                <a:solidFill>
                  <a:prstClr val="white"/>
                </a:solidFill>
                <a:effectLst/>
                <a:uLnTx/>
                <a:uFillTx/>
                <a:latin typeface="+mj-lt"/>
                <a:cs typeface="+mn-cs"/>
              </a:rPr>
              <a:t>01</a:t>
            </a:r>
            <a:endParaRPr kumimoji="0" lang="ko-Kore-KR" altLang="en-US" sz="6600" b="0" i="0" u="none" strike="noStrike" kern="1200" cap="none" spc="-150" normalizeH="0" baseline="0" noProof="0">
              <a:ln>
                <a:noFill/>
              </a:ln>
              <a:solidFill>
                <a:prstClr val="white"/>
              </a:solidFill>
              <a:effectLst/>
              <a:uLnTx/>
              <a:uFillTx/>
              <a:latin typeface="+mj-lt"/>
              <a:cs typeface="+mn-cs"/>
            </a:endParaRPr>
          </a:p>
        </p:txBody>
      </p:sp>
      <p:sp>
        <p:nvSpPr>
          <p:cNvPr id="55" name="TextBox 54">
            <a:extLst>
              <a:ext uri="{FF2B5EF4-FFF2-40B4-BE49-F238E27FC236}">
                <a16:creationId xmlns:a16="http://schemas.microsoft.com/office/drawing/2014/main" id="{FAB793A4-B91D-4450-AB83-416EB3600551}"/>
              </a:ext>
            </a:extLst>
          </p:cNvPr>
          <p:cNvSpPr txBox="1"/>
          <p:nvPr/>
        </p:nvSpPr>
        <p:spPr>
          <a:xfrm>
            <a:off x="6598810" y="2625478"/>
            <a:ext cx="582212" cy="1107996"/>
          </a:xfrm>
          <a:prstGeom prst="rect">
            <a:avLst/>
          </a:prstGeom>
          <a:noFill/>
        </p:spPr>
        <p:txBody>
          <a:bodyPr wrap="none" rtlCol="0">
            <a:spAutoFit/>
          </a:bodyPr>
          <a:lstStyle>
            <a:defPPr>
              <a:defRPr lang="ko-KR"/>
            </a:defPPr>
            <a:lvl1pPr algn="ctr">
              <a:lnSpc>
                <a:spcPct val="150000"/>
              </a:lnSpc>
              <a:defRPr sz="1050">
                <a:solidFill>
                  <a:schemeClr val="tx1">
                    <a:lumMod val="75000"/>
                    <a:lumOff val="2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ore-KR" sz="6600" b="0" i="0" u="none" strike="noStrike" kern="1200" cap="none" spc="-150" normalizeH="0" baseline="0" noProof="0">
                <a:ln>
                  <a:noFill/>
                </a:ln>
                <a:solidFill>
                  <a:prstClr val="white"/>
                </a:solidFill>
                <a:effectLst/>
                <a:uLnTx/>
                <a:uFillTx/>
                <a:latin typeface="+mj-lt"/>
                <a:cs typeface="+mn-cs"/>
              </a:rPr>
              <a:t>02</a:t>
            </a:r>
            <a:endParaRPr kumimoji="0" lang="ko-Kore-KR" altLang="en-US" sz="6600" b="0" i="0" u="none" strike="noStrike" kern="1200" cap="none" spc="-150" normalizeH="0" baseline="0" noProof="0">
              <a:ln>
                <a:noFill/>
              </a:ln>
              <a:solidFill>
                <a:prstClr val="white"/>
              </a:solidFill>
              <a:effectLst/>
              <a:uLnTx/>
              <a:uFillTx/>
              <a:latin typeface="+mj-lt"/>
              <a:cs typeface="+mn-cs"/>
            </a:endParaRPr>
          </a:p>
        </p:txBody>
      </p:sp>
      <p:sp>
        <p:nvSpPr>
          <p:cNvPr id="56" name="TextBox 55">
            <a:extLst>
              <a:ext uri="{FF2B5EF4-FFF2-40B4-BE49-F238E27FC236}">
                <a16:creationId xmlns:a16="http://schemas.microsoft.com/office/drawing/2014/main" id="{0D99A70A-60AE-4435-B0BD-808D5E9D65D5}"/>
              </a:ext>
            </a:extLst>
          </p:cNvPr>
          <p:cNvSpPr txBox="1"/>
          <p:nvPr/>
        </p:nvSpPr>
        <p:spPr>
          <a:xfrm>
            <a:off x="5023646" y="4232483"/>
            <a:ext cx="556884" cy="1107996"/>
          </a:xfrm>
          <a:prstGeom prst="rect">
            <a:avLst/>
          </a:prstGeom>
          <a:noFill/>
        </p:spPr>
        <p:txBody>
          <a:bodyPr wrap="none" rtlCol="0">
            <a:spAutoFit/>
          </a:bodyPr>
          <a:lstStyle>
            <a:defPPr>
              <a:defRPr lang="ko-KR"/>
            </a:defPPr>
            <a:lvl1pPr algn="ctr">
              <a:lnSpc>
                <a:spcPct val="150000"/>
              </a:lnSpc>
              <a:defRPr sz="1050">
                <a:solidFill>
                  <a:schemeClr val="tx1">
                    <a:lumMod val="75000"/>
                    <a:lumOff val="2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ore-KR" sz="6600" b="0" i="0" u="none" strike="noStrike" kern="1200" cap="none" spc="-150" normalizeH="0" baseline="0" noProof="0">
                <a:ln>
                  <a:noFill/>
                </a:ln>
                <a:solidFill>
                  <a:prstClr val="white"/>
                </a:solidFill>
                <a:effectLst/>
                <a:uLnTx/>
                <a:uFillTx/>
                <a:latin typeface="+mj-lt"/>
                <a:cs typeface="+mn-cs"/>
              </a:rPr>
              <a:t>03</a:t>
            </a:r>
            <a:endParaRPr kumimoji="0" lang="ko-Kore-KR" altLang="en-US" sz="6600" b="0" i="0" u="none" strike="noStrike" kern="1200" cap="none" spc="-150" normalizeH="0" baseline="0" noProof="0">
              <a:ln>
                <a:noFill/>
              </a:ln>
              <a:solidFill>
                <a:prstClr val="white"/>
              </a:solidFill>
              <a:effectLst/>
              <a:uLnTx/>
              <a:uFillTx/>
              <a:latin typeface="+mj-lt"/>
              <a:cs typeface="+mn-cs"/>
            </a:endParaRPr>
          </a:p>
        </p:txBody>
      </p:sp>
      <p:sp>
        <p:nvSpPr>
          <p:cNvPr id="57" name="TextBox 56">
            <a:extLst>
              <a:ext uri="{FF2B5EF4-FFF2-40B4-BE49-F238E27FC236}">
                <a16:creationId xmlns:a16="http://schemas.microsoft.com/office/drawing/2014/main" id="{94FD358E-6648-42B8-84E7-44308BD30171}"/>
              </a:ext>
            </a:extLst>
          </p:cNvPr>
          <p:cNvSpPr txBox="1"/>
          <p:nvPr/>
        </p:nvSpPr>
        <p:spPr>
          <a:xfrm>
            <a:off x="6624457" y="4232483"/>
            <a:ext cx="530916" cy="1107996"/>
          </a:xfrm>
          <a:prstGeom prst="rect">
            <a:avLst/>
          </a:prstGeom>
          <a:noFill/>
        </p:spPr>
        <p:txBody>
          <a:bodyPr wrap="none" rtlCol="0">
            <a:spAutoFit/>
          </a:bodyPr>
          <a:lstStyle>
            <a:defPPr>
              <a:defRPr lang="ko-KR"/>
            </a:defPPr>
            <a:lvl1pPr algn="ctr">
              <a:lnSpc>
                <a:spcPct val="150000"/>
              </a:lnSpc>
              <a:defRPr sz="1050">
                <a:solidFill>
                  <a:schemeClr val="tx1">
                    <a:lumMod val="75000"/>
                    <a:lumOff val="2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ko-Kore-KR" sz="6600" b="0" i="0" u="none" strike="noStrike" kern="1200" cap="none" spc="-150" normalizeH="0" baseline="0" noProof="0">
                <a:ln>
                  <a:noFill/>
                </a:ln>
                <a:solidFill>
                  <a:prstClr val="white"/>
                </a:solidFill>
                <a:effectLst/>
                <a:uLnTx/>
                <a:uFillTx/>
                <a:latin typeface="+mj-lt"/>
                <a:cs typeface="+mn-cs"/>
              </a:rPr>
              <a:t>04</a:t>
            </a:r>
            <a:endParaRPr kumimoji="0" lang="ko-Kore-KR" altLang="en-US" sz="6600" b="0" i="0" u="none" strike="noStrike" kern="1200" cap="none" spc="-150" normalizeH="0" baseline="0" noProof="0">
              <a:ln>
                <a:noFill/>
              </a:ln>
              <a:solidFill>
                <a:prstClr val="white"/>
              </a:solidFill>
              <a:effectLst/>
              <a:uLnTx/>
              <a:uFillTx/>
              <a:latin typeface="+mj-lt"/>
              <a:cs typeface="+mn-cs"/>
            </a:endParaRPr>
          </a:p>
        </p:txBody>
      </p:sp>
    </p:spTree>
    <p:extLst>
      <p:ext uri="{BB962C8B-B14F-4D97-AF65-F5344CB8AC3E}">
        <p14:creationId xmlns:p14="http://schemas.microsoft.com/office/powerpoint/2010/main" val="40170978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제목 3">
            <a:extLst>
              <a:ext uri="{FF2B5EF4-FFF2-40B4-BE49-F238E27FC236}">
                <a16:creationId xmlns:a16="http://schemas.microsoft.com/office/drawing/2014/main" id="{235C6CAF-E913-4556-A7B6-920B0ABAC73F}"/>
              </a:ext>
            </a:extLst>
          </p:cNvPr>
          <p:cNvSpPr>
            <a:spLocks noGrp="1"/>
          </p:cNvSpPr>
          <p:nvPr>
            <p:ph type="title"/>
          </p:nvPr>
        </p:nvSpPr>
        <p:spPr/>
        <p:txBody>
          <a:bodyPr/>
          <a:lstStyle/>
          <a:p>
            <a:r>
              <a:rPr lang="en-US" altLang="ko-KR"/>
              <a:t>100% Stock Chart</a:t>
            </a:r>
          </a:p>
        </p:txBody>
      </p:sp>
      <p:sp>
        <p:nvSpPr>
          <p:cNvPr id="15" name="직사각형 14">
            <a:extLst>
              <a:ext uri="{FF2B5EF4-FFF2-40B4-BE49-F238E27FC236}">
                <a16:creationId xmlns:a16="http://schemas.microsoft.com/office/drawing/2014/main" id="{CC99E4CF-047F-4219-B780-9C19965150D1}"/>
              </a:ext>
            </a:extLst>
          </p:cNvPr>
          <p:cNvSpPr/>
          <p:nvPr/>
        </p:nvSpPr>
        <p:spPr>
          <a:xfrm>
            <a:off x="0" y="4701027"/>
            <a:ext cx="12192000" cy="21569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ko-KR" altLang="en-US" sz="1800" b="0" i="0" u="none" strike="noStrike" kern="1200" cap="none" spc="0" normalizeH="0" baseline="0" noProof="0">
              <a:ln>
                <a:noFill/>
              </a:ln>
              <a:solidFill>
                <a:srgbClr val="FFFFFF"/>
              </a:solidFill>
              <a:effectLst/>
              <a:uLnTx/>
              <a:uFillTx/>
              <a:latin typeface="Calibri Light" panose="020F0302020204030204" pitchFamily="34" charset="0"/>
              <a:ea typeface="맑은 고딕"/>
              <a:cs typeface="+mn-cs"/>
            </a:endParaRPr>
          </a:p>
        </p:txBody>
      </p:sp>
      <p:graphicFrame>
        <p:nvGraphicFramePr>
          <p:cNvPr id="16" name="차트 15">
            <a:extLst>
              <a:ext uri="{FF2B5EF4-FFF2-40B4-BE49-F238E27FC236}">
                <a16:creationId xmlns:a16="http://schemas.microsoft.com/office/drawing/2014/main" id="{F52D63AA-7608-4AEB-8289-1A2FF07BB120}"/>
              </a:ext>
            </a:extLst>
          </p:cNvPr>
          <p:cNvGraphicFramePr/>
          <p:nvPr>
            <p:extLst>
              <p:ext uri="{D42A27DB-BD31-4B8C-83A1-F6EECF244321}">
                <p14:modId xmlns:p14="http://schemas.microsoft.com/office/powerpoint/2010/main" val="216562823"/>
              </p:ext>
            </p:extLst>
          </p:nvPr>
        </p:nvGraphicFramePr>
        <p:xfrm>
          <a:off x="1965893" y="2242153"/>
          <a:ext cx="8260215" cy="1818126"/>
        </p:xfrm>
        <a:graphic>
          <a:graphicData uri="http://schemas.openxmlformats.org/drawingml/2006/chart">
            <c:chart xmlns:c="http://schemas.openxmlformats.org/drawingml/2006/chart" xmlns:r="http://schemas.openxmlformats.org/officeDocument/2006/relationships" r:id="rId2"/>
          </a:graphicData>
        </a:graphic>
      </p:graphicFrame>
      <p:sp>
        <p:nvSpPr>
          <p:cNvPr id="17" name="타원 16">
            <a:extLst>
              <a:ext uri="{FF2B5EF4-FFF2-40B4-BE49-F238E27FC236}">
                <a16:creationId xmlns:a16="http://schemas.microsoft.com/office/drawing/2014/main" id="{BF0E4AC2-66D9-4178-AA24-A1EBC2CF9557}"/>
              </a:ext>
            </a:extLst>
          </p:cNvPr>
          <p:cNvSpPr/>
          <p:nvPr/>
        </p:nvSpPr>
        <p:spPr>
          <a:xfrm>
            <a:off x="1436782" y="5467019"/>
            <a:ext cx="597749" cy="597749"/>
          </a:xfrm>
          <a:prstGeom prst="ellipse">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ko-KR" sz="1200" b="1">
                <a:solidFill>
                  <a:schemeClr val="tx1"/>
                </a:solidFill>
              </a:rPr>
              <a:t>1</a:t>
            </a:r>
            <a:endParaRPr kumimoji="1" lang="ko-KR" altLang="en-US" sz="1200" b="1">
              <a:solidFill>
                <a:schemeClr val="tx1"/>
              </a:solidFill>
            </a:endParaRPr>
          </a:p>
        </p:txBody>
      </p:sp>
      <p:sp>
        <p:nvSpPr>
          <p:cNvPr id="18" name="타원 17">
            <a:extLst>
              <a:ext uri="{FF2B5EF4-FFF2-40B4-BE49-F238E27FC236}">
                <a16:creationId xmlns:a16="http://schemas.microsoft.com/office/drawing/2014/main" id="{80273611-5DDA-4F85-B711-68B0762C7A62}"/>
              </a:ext>
            </a:extLst>
          </p:cNvPr>
          <p:cNvSpPr/>
          <p:nvPr/>
        </p:nvSpPr>
        <p:spPr>
          <a:xfrm>
            <a:off x="4809990" y="5435203"/>
            <a:ext cx="597749" cy="597749"/>
          </a:xfrm>
          <a:prstGeom prst="ellipse">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ko-KR" sz="1200" b="1">
                <a:solidFill>
                  <a:schemeClr val="tx1"/>
                </a:solidFill>
              </a:rPr>
              <a:t>2</a:t>
            </a:r>
            <a:endParaRPr kumimoji="1" lang="ko-KR" altLang="en-US" sz="1200" b="1">
              <a:solidFill>
                <a:schemeClr val="tx1"/>
              </a:solidFill>
            </a:endParaRPr>
          </a:p>
        </p:txBody>
      </p:sp>
      <p:sp>
        <p:nvSpPr>
          <p:cNvPr id="19" name="타원 18">
            <a:extLst>
              <a:ext uri="{FF2B5EF4-FFF2-40B4-BE49-F238E27FC236}">
                <a16:creationId xmlns:a16="http://schemas.microsoft.com/office/drawing/2014/main" id="{D574D56B-76CF-423A-A691-9648E53C157B}"/>
              </a:ext>
            </a:extLst>
          </p:cNvPr>
          <p:cNvSpPr/>
          <p:nvPr/>
        </p:nvSpPr>
        <p:spPr>
          <a:xfrm>
            <a:off x="8183198" y="5420302"/>
            <a:ext cx="597749" cy="597749"/>
          </a:xfrm>
          <a:prstGeom prst="ellipse">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ko-KR" sz="1200" b="1">
                <a:solidFill>
                  <a:schemeClr val="tx1"/>
                </a:solidFill>
              </a:rPr>
              <a:t>3</a:t>
            </a:r>
            <a:endParaRPr kumimoji="1" lang="ko-KR" altLang="en-US" sz="1200" b="1">
              <a:solidFill>
                <a:schemeClr val="tx1"/>
              </a:solidFill>
            </a:endParaRPr>
          </a:p>
        </p:txBody>
      </p:sp>
      <p:grpSp>
        <p:nvGrpSpPr>
          <p:cNvPr id="5" name="그룹 4">
            <a:extLst>
              <a:ext uri="{FF2B5EF4-FFF2-40B4-BE49-F238E27FC236}">
                <a16:creationId xmlns:a16="http://schemas.microsoft.com/office/drawing/2014/main" id="{CE57CCA7-D4A9-4729-8A5F-417F219569BC}"/>
              </a:ext>
            </a:extLst>
          </p:cNvPr>
          <p:cNvGrpSpPr/>
          <p:nvPr/>
        </p:nvGrpSpPr>
        <p:grpSpPr>
          <a:xfrm>
            <a:off x="2246362" y="5218192"/>
            <a:ext cx="2449902" cy="943361"/>
            <a:chOff x="2246362" y="5141992"/>
            <a:chExt cx="2449902" cy="943361"/>
          </a:xfrm>
        </p:grpSpPr>
        <p:sp>
          <p:nvSpPr>
            <p:cNvPr id="26" name="직사각형 25">
              <a:extLst>
                <a:ext uri="{FF2B5EF4-FFF2-40B4-BE49-F238E27FC236}">
                  <a16:creationId xmlns:a16="http://schemas.microsoft.com/office/drawing/2014/main" id="{E06DED9A-C9DC-4937-94EF-B0BE62E31E1C}"/>
                </a:ext>
              </a:extLst>
            </p:cNvPr>
            <p:cNvSpPr/>
            <p:nvPr/>
          </p:nvSpPr>
          <p:spPr>
            <a:xfrm>
              <a:off x="2246362" y="5141992"/>
              <a:ext cx="2449902" cy="276999"/>
            </a:xfrm>
            <a:prstGeom prst="rect">
              <a:avLst/>
            </a:prstGeom>
          </p:spPr>
          <p:txBody>
            <a:bodyPr wrap="square">
              <a:spAutoFit/>
            </a:bodyPr>
            <a:lstStyle/>
            <a:p>
              <a:r>
                <a:rPr kumimoji="1" lang="en-US" altLang="ko-KR" sz="1200" b="1">
                  <a:solidFill>
                    <a:schemeClr val="bg1"/>
                  </a:solidFill>
                </a:rPr>
                <a:t>Subtitle</a:t>
              </a:r>
              <a:endParaRPr kumimoji="1" lang="ko-KR" altLang="en-US" sz="1200" b="1" dirty="0">
                <a:solidFill>
                  <a:schemeClr val="bg1"/>
                </a:solidFill>
              </a:endParaRPr>
            </a:p>
          </p:txBody>
        </p:sp>
        <p:sp>
          <p:nvSpPr>
            <p:cNvPr id="11" name="TextBox 10">
              <a:extLst>
                <a:ext uri="{FF2B5EF4-FFF2-40B4-BE49-F238E27FC236}">
                  <a16:creationId xmlns:a16="http://schemas.microsoft.com/office/drawing/2014/main" id="{237C05D3-BD1D-4DA2-A045-7AFF3815C279}"/>
                </a:ext>
              </a:extLst>
            </p:cNvPr>
            <p:cNvSpPr txBox="1"/>
            <p:nvPr/>
          </p:nvSpPr>
          <p:spPr>
            <a:xfrm>
              <a:off x="2246362" y="5439022"/>
              <a:ext cx="2239913" cy="646331"/>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a:t>
              </a:r>
              <a:r>
                <a:rPr kumimoji="1" lang="en-US" altLang="ko-KR" sz="1200">
                  <a:solidFill>
                    <a:schemeClr val="bg1"/>
                  </a:solidFill>
                </a:rPr>
                <a:t>has ei.</a:t>
              </a:r>
              <a:endParaRPr kumimoji="1" lang="ko-KR" altLang="en-US" sz="1200" dirty="0">
                <a:solidFill>
                  <a:schemeClr val="bg1"/>
                </a:solidFill>
              </a:endParaRPr>
            </a:p>
          </p:txBody>
        </p:sp>
      </p:grpSp>
      <p:grpSp>
        <p:nvGrpSpPr>
          <p:cNvPr id="3" name="그룹 2">
            <a:extLst>
              <a:ext uri="{FF2B5EF4-FFF2-40B4-BE49-F238E27FC236}">
                <a16:creationId xmlns:a16="http://schemas.microsoft.com/office/drawing/2014/main" id="{69194969-98A1-4349-8543-DF94BA7D79F1}"/>
              </a:ext>
            </a:extLst>
          </p:cNvPr>
          <p:cNvGrpSpPr/>
          <p:nvPr/>
        </p:nvGrpSpPr>
        <p:grpSpPr>
          <a:xfrm>
            <a:off x="5694412" y="5218192"/>
            <a:ext cx="2449902" cy="943361"/>
            <a:chOff x="5694412" y="5141992"/>
            <a:chExt cx="2449902" cy="943361"/>
          </a:xfrm>
        </p:grpSpPr>
        <p:sp>
          <p:nvSpPr>
            <p:cNvPr id="27" name="직사각형 26">
              <a:extLst>
                <a:ext uri="{FF2B5EF4-FFF2-40B4-BE49-F238E27FC236}">
                  <a16:creationId xmlns:a16="http://schemas.microsoft.com/office/drawing/2014/main" id="{89D23F8E-5CED-4B41-B750-A6610A6EB838}"/>
                </a:ext>
              </a:extLst>
            </p:cNvPr>
            <p:cNvSpPr/>
            <p:nvPr/>
          </p:nvSpPr>
          <p:spPr>
            <a:xfrm>
              <a:off x="5694412" y="5141992"/>
              <a:ext cx="2449902" cy="246221"/>
            </a:xfrm>
            <a:prstGeom prst="rect">
              <a:avLst/>
            </a:prstGeom>
          </p:spPr>
          <p:txBody>
            <a:bodyPr wrap="square">
              <a:spAutoFit/>
            </a:bodyPr>
            <a:lstStyle/>
            <a:p>
              <a:r>
                <a:rPr kumimoji="1" lang="en-US" altLang="ko-KR" sz="1000" b="1">
                  <a:solidFill>
                    <a:schemeClr val="bg1"/>
                  </a:solidFill>
                </a:rPr>
                <a:t>Subtitle</a:t>
              </a:r>
              <a:endParaRPr kumimoji="1" lang="ko-KR" altLang="en-US" sz="1000" b="1" dirty="0">
                <a:solidFill>
                  <a:schemeClr val="bg1"/>
                </a:solidFill>
              </a:endParaRPr>
            </a:p>
          </p:txBody>
        </p:sp>
        <p:sp>
          <p:nvSpPr>
            <p:cNvPr id="13" name="TextBox 12">
              <a:extLst>
                <a:ext uri="{FF2B5EF4-FFF2-40B4-BE49-F238E27FC236}">
                  <a16:creationId xmlns:a16="http://schemas.microsoft.com/office/drawing/2014/main" id="{EC1B1FF4-782A-4A43-A24B-8B9D6CE49912}"/>
                </a:ext>
              </a:extLst>
            </p:cNvPr>
            <p:cNvSpPr txBox="1"/>
            <p:nvPr/>
          </p:nvSpPr>
          <p:spPr>
            <a:xfrm>
              <a:off x="5694412" y="5439022"/>
              <a:ext cx="2239913" cy="646331"/>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a:t>
              </a:r>
              <a:r>
                <a:rPr kumimoji="1" lang="en-US" altLang="ko-KR" sz="1200">
                  <a:solidFill>
                    <a:schemeClr val="bg1"/>
                  </a:solidFill>
                </a:rPr>
                <a:t>has ei.</a:t>
              </a:r>
              <a:endParaRPr kumimoji="1" lang="ko-KR" altLang="en-US" sz="1200" dirty="0">
                <a:solidFill>
                  <a:schemeClr val="bg1"/>
                </a:solidFill>
              </a:endParaRPr>
            </a:p>
          </p:txBody>
        </p:sp>
      </p:grpSp>
      <p:grpSp>
        <p:nvGrpSpPr>
          <p:cNvPr id="2" name="그룹 1">
            <a:extLst>
              <a:ext uri="{FF2B5EF4-FFF2-40B4-BE49-F238E27FC236}">
                <a16:creationId xmlns:a16="http://schemas.microsoft.com/office/drawing/2014/main" id="{0A2C4EF5-8641-413C-8D7B-251DFD5706B5}"/>
              </a:ext>
            </a:extLst>
          </p:cNvPr>
          <p:cNvGrpSpPr/>
          <p:nvPr/>
        </p:nvGrpSpPr>
        <p:grpSpPr>
          <a:xfrm>
            <a:off x="9085312" y="5218192"/>
            <a:ext cx="2449902" cy="943361"/>
            <a:chOff x="9085312" y="5141992"/>
            <a:chExt cx="2449902" cy="943361"/>
          </a:xfrm>
        </p:grpSpPr>
        <p:sp>
          <p:nvSpPr>
            <p:cNvPr id="28" name="직사각형 27">
              <a:extLst>
                <a:ext uri="{FF2B5EF4-FFF2-40B4-BE49-F238E27FC236}">
                  <a16:creationId xmlns:a16="http://schemas.microsoft.com/office/drawing/2014/main" id="{BFDF0491-F02F-4B60-A94E-1630E3FCBBCD}"/>
                </a:ext>
              </a:extLst>
            </p:cNvPr>
            <p:cNvSpPr/>
            <p:nvPr/>
          </p:nvSpPr>
          <p:spPr>
            <a:xfrm>
              <a:off x="9085312" y="5141992"/>
              <a:ext cx="2449902" cy="276999"/>
            </a:xfrm>
            <a:prstGeom prst="rect">
              <a:avLst/>
            </a:prstGeom>
          </p:spPr>
          <p:txBody>
            <a:bodyPr wrap="square">
              <a:spAutoFit/>
            </a:bodyPr>
            <a:lstStyle/>
            <a:p>
              <a:r>
                <a:rPr kumimoji="1" lang="en-US" altLang="ko-KR" sz="1200" b="1">
                  <a:solidFill>
                    <a:schemeClr val="bg1"/>
                  </a:solidFill>
                </a:rPr>
                <a:t>Subtitle</a:t>
              </a:r>
              <a:endParaRPr kumimoji="1" lang="ko-KR" altLang="en-US" sz="1200" b="1" dirty="0">
                <a:solidFill>
                  <a:schemeClr val="bg1"/>
                </a:solidFill>
              </a:endParaRPr>
            </a:p>
          </p:txBody>
        </p:sp>
        <p:sp>
          <p:nvSpPr>
            <p:cNvPr id="14" name="TextBox 13">
              <a:extLst>
                <a:ext uri="{FF2B5EF4-FFF2-40B4-BE49-F238E27FC236}">
                  <a16:creationId xmlns:a16="http://schemas.microsoft.com/office/drawing/2014/main" id="{8FC9D4D7-83C4-4C98-AD18-D1198FB4115E}"/>
                </a:ext>
              </a:extLst>
            </p:cNvPr>
            <p:cNvSpPr txBox="1"/>
            <p:nvPr/>
          </p:nvSpPr>
          <p:spPr>
            <a:xfrm>
              <a:off x="9085312" y="5439022"/>
              <a:ext cx="2239913" cy="646331"/>
            </a:xfrm>
            <a:prstGeom prst="rect">
              <a:avLst/>
            </a:prstGeom>
            <a:noFill/>
            <a:ln>
              <a:noFill/>
            </a:ln>
          </p:spPr>
          <p:txBody>
            <a:bodyPr wrap="square" rtlCol="0">
              <a:spAutoFit/>
            </a:bodyPr>
            <a:lstStyle/>
            <a:p>
              <a:r>
                <a:rPr kumimoji="1" lang="en-US" altLang="ko-KR" sz="1200" dirty="0">
                  <a:solidFill>
                    <a:schemeClr val="bg1"/>
                  </a:solidFill>
                </a:rPr>
                <a:t>Lorem ipsum dolor sit </a:t>
              </a:r>
              <a:r>
                <a:rPr kumimoji="1" lang="en-US" altLang="ko-KR" sz="1200" dirty="0" err="1">
                  <a:solidFill>
                    <a:schemeClr val="bg1"/>
                  </a:solidFill>
                </a:rPr>
                <a:t>amet</a:t>
              </a:r>
              <a:r>
                <a:rPr kumimoji="1" lang="en-US" altLang="ko-KR" sz="1200" dirty="0">
                  <a:solidFill>
                    <a:schemeClr val="bg1"/>
                  </a:solidFill>
                </a:rPr>
                <a:t>, quo id </a:t>
              </a:r>
              <a:r>
                <a:rPr kumimoji="1" lang="en-US" altLang="ko-KR" sz="1200" dirty="0" err="1">
                  <a:solidFill>
                    <a:schemeClr val="bg1"/>
                  </a:solidFill>
                </a:rPr>
                <a:t>malorum</a:t>
              </a:r>
              <a:r>
                <a:rPr kumimoji="1" lang="en-US" altLang="ko-KR" sz="1200" dirty="0">
                  <a:solidFill>
                    <a:schemeClr val="bg1"/>
                  </a:solidFill>
                </a:rPr>
                <a:t> facilis postulant, </a:t>
              </a:r>
              <a:r>
                <a:rPr kumimoji="1" lang="en-US" altLang="ko-KR" sz="1200" dirty="0" err="1">
                  <a:solidFill>
                    <a:schemeClr val="bg1"/>
                  </a:solidFill>
                </a:rPr>
                <a:t>odio</a:t>
              </a:r>
              <a:r>
                <a:rPr kumimoji="1" lang="en-US" altLang="ko-KR" sz="1200" dirty="0">
                  <a:solidFill>
                    <a:schemeClr val="bg1"/>
                  </a:solidFill>
                </a:rPr>
                <a:t> nostrum </a:t>
              </a:r>
              <a:r>
                <a:rPr kumimoji="1" lang="en-US" altLang="ko-KR" sz="1200" dirty="0" err="1">
                  <a:solidFill>
                    <a:schemeClr val="bg1"/>
                  </a:solidFill>
                </a:rPr>
                <a:t>atomorum</a:t>
              </a:r>
              <a:r>
                <a:rPr kumimoji="1" lang="en-US" altLang="ko-KR" sz="1200" dirty="0">
                  <a:solidFill>
                    <a:schemeClr val="bg1"/>
                  </a:solidFill>
                </a:rPr>
                <a:t> </a:t>
              </a:r>
              <a:r>
                <a:rPr kumimoji="1" lang="en-US" altLang="ko-KR" sz="1200">
                  <a:solidFill>
                    <a:schemeClr val="bg1"/>
                  </a:solidFill>
                </a:rPr>
                <a:t>has ei.</a:t>
              </a:r>
              <a:endParaRPr kumimoji="1" lang="ko-KR" altLang="en-US" sz="1200" dirty="0">
                <a:solidFill>
                  <a:schemeClr val="bg1"/>
                </a:solidFill>
              </a:endParaRPr>
            </a:p>
          </p:txBody>
        </p:sp>
      </p:grpSp>
    </p:spTree>
    <p:extLst>
      <p:ext uri="{BB962C8B-B14F-4D97-AF65-F5344CB8AC3E}">
        <p14:creationId xmlns:p14="http://schemas.microsoft.com/office/powerpoint/2010/main" val="19379505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제목 2">
            <a:extLst>
              <a:ext uri="{FF2B5EF4-FFF2-40B4-BE49-F238E27FC236}">
                <a16:creationId xmlns:a16="http://schemas.microsoft.com/office/drawing/2014/main" id="{6786F9DE-1517-4621-9539-F8279A01712D}"/>
              </a:ext>
            </a:extLst>
          </p:cNvPr>
          <p:cNvSpPr>
            <a:spLocks noGrp="1"/>
          </p:cNvSpPr>
          <p:nvPr>
            <p:ph type="title"/>
          </p:nvPr>
        </p:nvSpPr>
        <p:spPr/>
        <p:txBody>
          <a:bodyPr/>
          <a:lstStyle/>
          <a:p>
            <a:r>
              <a:rPr lang="en-US" altLang="ko-KR"/>
              <a:t>Matrix Diagram</a:t>
            </a:r>
            <a:endParaRPr lang="ko-KR" altLang="en-US"/>
          </a:p>
        </p:txBody>
      </p:sp>
      <p:sp>
        <p:nvSpPr>
          <p:cNvPr id="5" name="직사각형 4">
            <a:extLst>
              <a:ext uri="{FF2B5EF4-FFF2-40B4-BE49-F238E27FC236}">
                <a16:creationId xmlns:a16="http://schemas.microsoft.com/office/drawing/2014/main" id="{F14F5CCE-DC72-4EDD-BBD6-4C03772C1E14}"/>
              </a:ext>
            </a:extLst>
          </p:cNvPr>
          <p:cNvSpPr/>
          <p:nvPr/>
        </p:nvSpPr>
        <p:spPr>
          <a:xfrm>
            <a:off x="4420207" y="2163573"/>
            <a:ext cx="1561298" cy="1561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1" lang="ko-KR" altLang="en-US" sz="2400" b="0" i="0" u="none" strike="noStrike" kern="1200" cap="none" spc="0" normalizeH="0" baseline="0" noProof="0">
              <a:ln>
                <a:noFill/>
              </a:ln>
              <a:solidFill>
                <a:srgbClr val="FFFFFF"/>
              </a:solidFill>
              <a:effectLst/>
              <a:uLnTx/>
              <a:uFillTx/>
              <a:latin typeface="+mj-lt"/>
              <a:ea typeface="맑은 고딕"/>
              <a:cs typeface="+mn-cs"/>
            </a:endParaRPr>
          </a:p>
        </p:txBody>
      </p:sp>
      <p:sp>
        <p:nvSpPr>
          <p:cNvPr id="6" name="직사각형 5">
            <a:extLst>
              <a:ext uri="{FF2B5EF4-FFF2-40B4-BE49-F238E27FC236}">
                <a16:creationId xmlns:a16="http://schemas.microsoft.com/office/drawing/2014/main" id="{740A0EFC-61A9-401A-B866-6C8F52277A02}"/>
              </a:ext>
            </a:extLst>
          </p:cNvPr>
          <p:cNvSpPr/>
          <p:nvPr/>
        </p:nvSpPr>
        <p:spPr>
          <a:xfrm>
            <a:off x="6210495" y="2163573"/>
            <a:ext cx="1561298" cy="1561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1" lang="ko-KR" altLang="en-US" sz="2800" b="0" i="0" u="none" strike="noStrike" kern="1200" cap="none" spc="0" normalizeH="0" baseline="0" noProof="0">
              <a:ln>
                <a:noFill/>
              </a:ln>
              <a:solidFill>
                <a:srgbClr val="FFFFFF"/>
              </a:solidFill>
              <a:effectLst/>
              <a:uLnTx/>
              <a:uFillTx/>
              <a:latin typeface="+mj-lt"/>
              <a:ea typeface="맑은 고딕"/>
              <a:cs typeface="+mn-cs"/>
            </a:endParaRPr>
          </a:p>
        </p:txBody>
      </p:sp>
      <p:sp>
        <p:nvSpPr>
          <p:cNvPr id="7" name="직사각형 6">
            <a:extLst>
              <a:ext uri="{FF2B5EF4-FFF2-40B4-BE49-F238E27FC236}">
                <a16:creationId xmlns:a16="http://schemas.microsoft.com/office/drawing/2014/main" id="{946DF7F7-8ED1-4ECD-A8B7-F4827E6EADD0}"/>
              </a:ext>
            </a:extLst>
          </p:cNvPr>
          <p:cNvSpPr/>
          <p:nvPr/>
        </p:nvSpPr>
        <p:spPr>
          <a:xfrm>
            <a:off x="4420207" y="3933043"/>
            <a:ext cx="1561298" cy="1561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1" lang="ko-KR" altLang="en-US" sz="2800" b="0" i="0" u="none" strike="noStrike" kern="1200" cap="none" spc="0" normalizeH="0" baseline="0" noProof="0">
              <a:ln>
                <a:noFill/>
              </a:ln>
              <a:solidFill>
                <a:srgbClr val="FFFFFF"/>
              </a:solidFill>
              <a:effectLst/>
              <a:uLnTx/>
              <a:uFillTx/>
              <a:latin typeface="+mj-lt"/>
              <a:ea typeface="맑은 고딕"/>
              <a:cs typeface="+mn-cs"/>
            </a:endParaRPr>
          </a:p>
        </p:txBody>
      </p:sp>
      <p:sp>
        <p:nvSpPr>
          <p:cNvPr id="8" name="직사각형 7">
            <a:extLst>
              <a:ext uri="{FF2B5EF4-FFF2-40B4-BE49-F238E27FC236}">
                <a16:creationId xmlns:a16="http://schemas.microsoft.com/office/drawing/2014/main" id="{5FFFF1DA-7C8D-4355-BAB1-A96F60D41C06}"/>
              </a:ext>
            </a:extLst>
          </p:cNvPr>
          <p:cNvSpPr/>
          <p:nvPr/>
        </p:nvSpPr>
        <p:spPr>
          <a:xfrm>
            <a:off x="6210495" y="3933043"/>
            <a:ext cx="1561298" cy="15612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1" lang="ko-KR" altLang="en-US" sz="2400" b="0" i="0" u="none" strike="noStrike" kern="1200" cap="none" spc="0" normalizeH="0" baseline="0" noProof="0">
              <a:ln>
                <a:noFill/>
              </a:ln>
              <a:solidFill>
                <a:srgbClr val="FFFFFF"/>
              </a:solidFill>
              <a:effectLst/>
              <a:uLnTx/>
              <a:uFillTx/>
              <a:latin typeface="+mj-lt"/>
              <a:ea typeface="맑은 고딕"/>
              <a:cs typeface="+mn-cs"/>
            </a:endParaRPr>
          </a:p>
        </p:txBody>
      </p:sp>
      <p:sp>
        <p:nvSpPr>
          <p:cNvPr id="9" name="타원 8">
            <a:extLst>
              <a:ext uri="{FF2B5EF4-FFF2-40B4-BE49-F238E27FC236}">
                <a16:creationId xmlns:a16="http://schemas.microsoft.com/office/drawing/2014/main" id="{A1BD7DB8-AF8B-4C0E-9E8C-22840B0E80B7}"/>
              </a:ext>
            </a:extLst>
          </p:cNvPr>
          <p:cNvSpPr/>
          <p:nvPr/>
        </p:nvSpPr>
        <p:spPr>
          <a:xfrm>
            <a:off x="5252901" y="2985858"/>
            <a:ext cx="1686200" cy="1686199"/>
          </a:xfrm>
          <a:prstGeom prst="ellipse">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0" name="타원 9">
            <a:extLst>
              <a:ext uri="{FF2B5EF4-FFF2-40B4-BE49-F238E27FC236}">
                <a16:creationId xmlns:a16="http://schemas.microsoft.com/office/drawing/2014/main" id="{5FA0851D-E818-4C20-8B2F-E5A3A06511D0}"/>
              </a:ext>
            </a:extLst>
          </p:cNvPr>
          <p:cNvSpPr/>
          <p:nvPr/>
        </p:nvSpPr>
        <p:spPr>
          <a:xfrm>
            <a:off x="5346577" y="3079537"/>
            <a:ext cx="1498845" cy="1498843"/>
          </a:xfrm>
          <a:prstGeom prst="ellipse">
            <a:avLst/>
          </a:pr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1" name="TextBox 10">
            <a:extLst>
              <a:ext uri="{FF2B5EF4-FFF2-40B4-BE49-F238E27FC236}">
                <a16:creationId xmlns:a16="http://schemas.microsoft.com/office/drawing/2014/main" id="{33E5AA34-277F-429A-81F4-59ED62A44C40}"/>
              </a:ext>
            </a:extLst>
          </p:cNvPr>
          <p:cNvSpPr txBox="1"/>
          <p:nvPr/>
        </p:nvSpPr>
        <p:spPr>
          <a:xfrm>
            <a:off x="5079853" y="3690459"/>
            <a:ext cx="2032293" cy="276999"/>
          </a:xfrm>
          <a:prstGeom prst="rect">
            <a:avLst/>
          </a:prstGeom>
          <a:noFill/>
        </p:spPr>
        <p:txBody>
          <a:bodyPr wrap="square" rtlCol="0">
            <a:spAutoFit/>
          </a:bodyPr>
          <a:lstStyle/>
          <a:p>
            <a:pPr algn="ctr"/>
            <a:r>
              <a:rPr kumimoji="1" lang="en-US" altLang="ko-KR" sz="1200" b="1"/>
              <a:t>Subtitle</a:t>
            </a:r>
            <a:endParaRPr kumimoji="1" lang="ko-KR" altLang="en-US" sz="1200" b="1" dirty="0"/>
          </a:p>
        </p:txBody>
      </p:sp>
      <p:sp>
        <p:nvSpPr>
          <p:cNvPr id="12" name="TextBox 11">
            <a:extLst>
              <a:ext uri="{FF2B5EF4-FFF2-40B4-BE49-F238E27FC236}">
                <a16:creationId xmlns:a16="http://schemas.microsoft.com/office/drawing/2014/main" id="{D0171DFB-A8C6-44F0-BBCB-C9D6D43F18C4}"/>
              </a:ext>
            </a:extLst>
          </p:cNvPr>
          <p:cNvSpPr txBox="1"/>
          <p:nvPr/>
        </p:nvSpPr>
        <p:spPr>
          <a:xfrm>
            <a:off x="6593701" y="2531766"/>
            <a:ext cx="794886" cy="707886"/>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lang="en-US" altLang="ko-KR" sz="4000">
                <a:solidFill>
                  <a:srgbClr val="FFFFFF"/>
                </a:solidFill>
                <a:latin typeface="+mj-lt"/>
                <a:ea typeface="맑은 고딕"/>
              </a:rPr>
              <a:t>B</a:t>
            </a:r>
            <a:endParaRPr kumimoji="0" lang="ko-KR" altLang="en-US" sz="4000" b="0" i="0" u="none" strike="noStrike" kern="1200" cap="none" spc="0" normalizeH="0" baseline="0" noProof="0" dirty="0">
              <a:ln>
                <a:noFill/>
              </a:ln>
              <a:solidFill>
                <a:srgbClr val="FFFFFF"/>
              </a:solidFill>
              <a:effectLst/>
              <a:uLnTx/>
              <a:uFillTx/>
              <a:latin typeface="+mj-lt"/>
              <a:ea typeface="맑은 고딕"/>
              <a:cs typeface="+mn-cs"/>
            </a:endParaRPr>
          </a:p>
        </p:txBody>
      </p:sp>
      <p:sp>
        <p:nvSpPr>
          <p:cNvPr id="13" name="TextBox 12">
            <a:extLst>
              <a:ext uri="{FF2B5EF4-FFF2-40B4-BE49-F238E27FC236}">
                <a16:creationId xmlns:a16="http://schemas.microsoft.com/office/drawing/2014/main" id="{B1B3ABF2-1AD8-4E38-A723-02FBDF066724}"/>
              </a:ext>
            </a:extLst>
          </p:cNvPr>
          <p:cNvSpPr txBox="1"/>
          <p:nvPr/>
        </p:nvSpPr>
        <p:spPr>
          <a:xfrm>
            <a:off x="4803413" y="2531766"/>
            <a:ext cx="794886" cy="707886"/>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4000" b="0" i="0" u="none" strike="noStrike" kern="1200" cap="none" spc="0" normalizeH="0" baseline="0" noProof="0" dirty="0">
                <a:ln>
                  <a:noFill/>
                </a:ln>
                <a:solidFill>
                  <a:srgbClr val="FFFFFF"/>
                </a:solidFill>
                <a:effectLst/>
                <a:uLnTx/>
                <a:uFillTx/>
                <a:latin typeface="+mj-lt"/>
                <a:ea typeface="맑은 고딕"/>
                <a:cs typeface="+mn-cs"/>
              </a:rPr>
              <a:t>A</a:t>
            </a:r>
            <a:endParaRPr kumimoji="0" lang="ko-KR" altLang="en-US" sz="4000" b="0" i="0" u="none" strike="noStrike" kern="1200" cap="none" spc="0" normalizeH="0" baseline="0" noProof="0" dirty="0">
              <a:ln>
                <a:noFill/>
              </a:ln>
              <a:solidFill>
                <a:srgbClr val="FFFFFF"/>
              </a:solidFill>
              <a:effectLst/>
              <a:uLnTx/>
              <a:uFillTx/>
              <a:latin typeface="+mj-lt"/>
              <a:ea typeface="맑은 고딕"/>
              <a:cs typeface="+mn-cs"/>
            </a:endParaRPr>
          </a:p>
        </p:txBody>
      </p:sp>
      <p:sp>
        <p:nvSpPr>
          <p:cNvPr id="14" name="TextBox 13">
            <a:extLst>
              <a:ext uri="{FF2B5EF4-FFF2-40B4-BE49-F238E27FC236}">
                <a16:creationId xmlns:a16="http://schemas.microsoft.com/office/drawing/2014/main" id="{9FA8484F-6F21-46A9-943B-71559E07372E}"/>
              </a:ext>
            </a:extLst>
          </p:cNvPr>
          <p:cNvSpPr txBox="1"/>
          <p:nvPr/>
        </p:nvSpPr>
        <p:spPr>
          <a:xfrm>
            <a:off x="6593701" y="4499346"/>
            <a:ext cx="794886" cy="707886"/>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4000" b="0" i="0" u="none" strike="noStrike" kern="1200" cap="none" spc="0" normalizeH="0" baseline="0" noProof="0">
                <a:ln>
                  <a:noFill/>
                </a:ln>
                <a:solidFill>
                  <a:srgbClr val="FFFFFF"/>
                </a:solidFill>
                <a:effectLst/>
                <a:uLnTx/>
                <a:uFillTx/>
                <a:latin typeface="+mj-lt"/>
                <a:ea typeface="맑은 고딕"/>
                <a:cs typeface="+mn-cs"/>
              </a:rPr>
              <a:t>D</a:t>
            </a:r>
            <a:endParaRPr kumimoji="0" lang="ko-KR" altLang="en-US" sz="4000" b="0" i="0" u="none" strike="noStrike" kern="1200" cap="none" spc="0" normalizeH="0" baseline="0" noProof="0" dirty="0">
              <a:ln>
                <a:noFill/>
              </a:ln>
              <a:solidFill>
                <a:srgbClr val="FFFFFF"/>
              </a:solidFill>
              <a:effectLst/>
              <a:uLnTx/>
              <a:uFillTx/>
              <a:latin typeface="+mj-lt"/>
              <a:ea typeface="맑은 고딕"/>
              <a:cs typeface="+mn-cs"/>
            </a:endParaRPr>
          </a:p>
        </p:txBody>
      </p:sp>
      <p:sp>
        <p:nvSpPr>
          <p:cNvPr id="15" name="TextBox 14">
            <a:extLst>
              <a:ext uri="{FF2B5EF4-FFF2-40B4-BE49-F238E27FC236}">
                <a16:creationId xmlns:a16="http://schemas.microsoft.com/office/drawing/2014/main" id="{3C33DC67-54E8-46FE-B604-0ABEE6693FD5}"/>
              </a:ext>
            </a:extLst>
          </p:cNvPr>
          <p:cNvSpPr txBox="1"/>
          <p:nvPr/>
        </p:nvSpPr>
        <p:spPr>
          <a:xfrm>
            <a:off x="4803413" y="4499346"/>
            <a:ext cx="794886" cy="707886"/>
          </a:xfrm>
          <a:prstGeom prst="rect">
            <a:avLst/>
          </a:prstGeom>
          <a:noFill/>
        </p:spPr>
        <p:txBody>
          <a:bodyPr wrap="square" rtlCol="0">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0" lang="en-US" altLang="ko-KR" sz="4000" b="0" i="0" u="none" strike="noStrike" kern="1200" cap="none" spc="0" normalizeH="0" baseline="0" noProof="0">
                <a:ln>
                  <a:noFill/>
                </a:ln>
                <a:solidFill>
                  <a:srgbClr val="FFFFFF"/>
                </a:solidFill>
                <a:effectLst/>
                <a:uLnTx/>
                <a:uFillTx/>
                <a:latin typeface="+mj-lt"/>
                <a:ea typeface="맑은 고딕"/>
                <a:cs typeface="+mn-cs"/>
              </a:rPr>
              <a:t>C</a:t>
            </a:r>
            <a:endParaRPr kumimoji="0" lang="ko-KR" altLang="en-US" sz="4000" b="0" i="0" u="none" strike="noStrike" kern="1200" cap="none" spc="0" normalizeH="0" baseline="0" noProof="0" dirty="0">
              <a:ln>
                <a:noFill/>
              </a:ln>
              <a:solidFill>
                <a:srgbClr val="FFFFFF"/>
              </a:solidFill>
              <a:effectLst/>
              <a:uLnTx/>
              <a:uFillTx/>
              <a:latin typeface="+mj-lt"/>
              <a:ea typeface="맑은 고딕"/>
              <a:cs typeface="+mn-cs"/>
            </a:endParaRPr>
          </a:p>
        </p:txBody>
      </p:sp>
      <p:sp>
        <p:nvSpPr>
          <p:cNvPr id="16" name="TextBox 15">
            <a:extLst>
              <a:ext uri="{FF2B5EF4-FFF2-40B4-BE49-F238E27FC236}">
                <a16:creationId xmlns:a16="http://schemas.microsoft.com/office/drawing/2014/main" id="{08BF4B22-5418-4765-BAAC-BA98489BDE7E}"/>
              </a:ext>
            </a:extLst>
          </p:cNvPr>
          <p:cNvSpPr txBox="1"/>
          <p:nvPr/>
        </p:nvSpPr>
        <p:spPr>
          <a:xfrm>
            <a:off x="861160" y="2463944"/>
            <a:ext cx="2325806" cy="830997"/>
          </a:xfrm>
          <a:prstGeom prst="rect">
            <a:avLst/>
          </a:prstGeom>
          <a:noFill/>
          <a:ln>
            <a:noFill/>
          </a:ln>
        </p:spPr>
        <p:txBody>
          <a:bodyPr wrap="square" rtlCol="0">
            <a:spAutoFit/>
          </a:bodyPr>
          <a:lstStyle/>
          <a:p>
            <a:pPr algn="ctr"/>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17" name="TextBox 16">
            <a:extLst>
              <a:ext uri="{FF2B5EF4-FFF2-40B4-BE49-F238E27FC236}">
                <a16:creationId xmlns:a16="http://schemas.microsoft.com/office/drawing/2014/main" id="{78C8D2A9-4224-4220-9AE8-5332604EAFF0}"/>
              </a:ext>
            </a:extLst>
          </p:cNvPr>
          <p:cNvSpPr txBox="1"/>
          <p:nvPr/>
        </p:nvSpPr>
        <p:spPr>
          <a:xfrm>
            <a:off x="861160" y="2134123"/>
            <a:ext cx="2325806" cy="276999"/>
          </a:xfrm>
          <a:prstGeom prst="rect">
            <a:avLst/>
          </a:prstGeom>
          <a:noFill/>
          <a:ln>
            <a:noFill/>
          </a:ln>
        </p:spPr>
        <p:txBody>
          <a:bodyPr wrap="square" rtlCol="0">
            <a:spAutoFit/>
          </a:bodyPr>
          <a:lstStyle/>
          <a:p>
            <a:pPr algn="ctr"/>
            <a:r>
              <a:rPr kumimoji="1" lang="en-US" altLang="ko-KR" sz="1200" b="1" dirty="0"/>
              <a:t>Subtitle</a:t>
            </a:r>
            <a:endParaRPr kumimoji="1" lang="ko-KR" altLang="en-US" sz="1200" b="1" dirty="0"/>
          </a:p>
        </p:txBody>
      </p:sp>
      <p:sp>
        <p:nvSpPr>
          <p:cNvPr id="20" name="TextBox 19">
            <a:extLst>
              <a:ext uri="{FF2B5EF4-FFF2-40B4-BE49-F238E27FC236}">
                <a16:creationId xmlns:a16="http://schemas.microsoft.com/office/drawing/2014/main" id="{82E0871E-B6C4-43D8-A683-7787A91F9044}"/>
              </a:ext>
            </a:extLst>
          </p:cNvPr>
          <p:cNvSpPr txBox="1"/>
          <p:nvPr/>
        </p:nvSpPr>
        <p:spPr>
          <a:xfrm>
            <a:off x="861160" y="4692794"/>
            <a:ext cx="2325806" cy="830997"/>
          </a:xfrm>
          <a:prstGeom prst="rect">
            <a:avLst/>
          </a:prstGeom>
          <a:noFill/>
          <a:ln>
            <a:noFill/>
          </a:ln>
        </p:spPr>
        <p:txBody>
          <a:bodyPr wrap="square" rtlCol="0">
            <a:spAutoFit/>
          </a:bodyPr>
          <a:lstStyle/>
          <a:p>
            <a:pPr algn="ctr"/>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21" name="TextBox 20">
            <a:extLst>
              <a:ext uri="{FF2B5EF4-FFF2-40B4-BE49-F238E27FC236}">
                <a16:creationId xmlns:a16="http://schemas.microsoft.com/office/drawing/2014/main" id="{9AE1FE50-16EF-4158-9471-A65C39E92F4E}"/>
              </a:ext>
            </a:extLst>
          </p:cNvPr>
          <p:cNvSpPr txBox="1"/>
          <p:nvPr/>
        </p:nvSpPr>
        <p:spPr>
          <a:xfrm>
            <a:off x="861160" y="4362973"/>
            <a:ext cx="2325806" cy="276999"/>
          </a:xfrm>
          <a:prstGeom prst="rect">
            <a:avLst/>
          </a:prstGeom>
          <a:noFill/>
          <a:ln>
            <a:noFill/>
          </a:ln>
        </p:spPr>
        <p:txBody>
          <a:bodyPr wrap="square" rtlCol="0">
            <a:spAutoFit/>
          </a:bodyPr>
          <a:lstStyle/>
          <a:p>
            <a:pPr algn="ctr"/>
            <a:r>
              <a:rPr kumimoji="1" lang="en-US" altLang="ko-KR" sz="1200" b="1" dirty="0"/>
              <a:t>Subtitle</a:t>
            </a:r>
            <a:endParaRPr kumimoji="1" lang="ko-KR" altLang="en-US" sz="1200" b="1" dirty="0"/>
          </a:p>
        </p:txBody>
      </p:sp>
      <p:sp>
        <p:nvSpPr>
          <p:cNvPr id="23" name="TextBox 22">
            <a:extLst>
              <a:ext uri="{FF2B5EF4-FFF2-40B4-BE49-F238E27FC236}">
                <a16:creationId xmlns:a16="http://schemas.microsoft.com/office/drawing/2014/main" id="{0192B561-5C17-4C0C-9978-4329F5202303}"/>
              </a:ext>
            </a:extLst>
          </p:cNvPr>
          <p:cNvSpPr txBox="1"/>
          <p:nvPr/>
        </p:nvSpPr>
        <p:spPr>
          <a:xfrm>
            <a:off x="9005035" y="2463944"/>
            <a:ext cx="2325806" cy="830997"/>
          </a:xfrm>
          <a:prstGeom prst="rect">
            <a:avLst/>
          </a:prstGeom>
          <a:noFill/>
          <a:ln>
            <a:noFill/>
          </a:ln>
        </p:spPr>
        <p:txBody>
          <a:bodyPr wrap="square" rtlCol="0">
            <a:spAutoFit/>
          </a:bodyPr>
          <a:lstStyle/>
          <a:p>
            <a:pPr algn="ctr"/>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24" name="TextBox 23">
            <a:extLst>
              <a:ext uri="{FF2B5EF4-FFF2-40B4-BE49-F238E27FC236}">
                <a16:creationId xmlns:a16="http://schemas.microsoft.com/office/drawing/2014/main" id="{157E86CC-3758-45E0-9F96-F2603060112A}"/>
              </a:ext>
            </a:extLst>
          </p:cNvPr>
          <p:cNvSpPr txBox="1"/>
          <p:nvPr/>
        </p:nvSpPr>
        <p:spPr>
          <a:xfrm>
            <a:off x="9005035" y="2134123"/>
            <a:ext cx="2325806" cy="276999"/>
          </a:xfrm>
          <a:prstGeom prst="rect">
            <a:avLst/>
          </a:prstGeom>
          <a:noFill/>
          <a:ln>
            <a:noFill/>
          </a:ln>
        </p:spPr>
        <p:txBody>
          <a:bodyPr wrap="square" rtlCol="0">
            <a:spAutoFit/>
          </a:bodyPr>
          <a:lstStyle/>
          <a:p>
            <a:pPr algn="ctr"/>
            <a:r>
              <a:rPr kumimoji="1" lang="en-US" altLang="ko-KR" sz="1200" b="1" dirty="0"/>
              <a:t>Subtitle</a:t>
            </a:r>
            <a:endParaRPr kumimoji="1" lang="ko-KR" altLang="en-US" sz="1200" b="1" dirty="0"/>
          </a:p>
        </p:txBody>
      </p:sp>
      <p:sp>
        <p:nvSpPr>
          <p:cNvPr id="26" name="TextBox 25">
            <a:extLst>
              <a:ext uri="{FF2B5EF4-FFF2-40B4-BE49-F238E27FC236}">
                <a16:creationId xmlns:a16="http://schemas.microsoft.com/office/drawing/2014/main" id="{EE8F5A31-28D0-4E2E-B603-481BB56AF82D}"/>
              </a:ext>
            </a:extLst>
          </p:cNvPr>
          <p:cNvSpPr txBox="1"/>
          <p:nvPr/>
        </p:nvSpPr>
        <p:spPr>
          <a:xfrm>
            <a:off x="9005035" y="4692794"/>
            <a:ext cx="2325806" cy="830997"/>
          </a:xfrm>
          <a:prstGeom prst="rect">
            <a:avLst/>
          </a:prstGeom>
          <a:noFill/>
          <a:ln>
            <a:noFill/>
          </a:ln>
        </p:spPr>
        <p:txBody>
          <a:bodyPr wrap="square" rtlCol="0">
            <a:spAutoFit/>
          </a:bodyPr>
          <a:lstStyle/>
          <a:p>
            <a:pPr algn="ctr"/>
            <a:r>
              <a:rPr kumimoji="1" lang="en-US" altLang="ko-KR" sz="1200" dirty="0"/>
              <a:t>Lorem ipsum dolor sit </a:t>
            </a:r>
            <a:r>
              <a:rPr kumimoji="1" lang="en-US" altLang="ko-KR" sz="1200" dirty="0" err="1"/>
              <a:t>amet</a:t>
            </a:r>
            <a:r>
              <a:rPr kumimoji="1" lang="en-US" altLang="ko-KR" sz="1200" dirty="0"/>
              <a:t>, quo id </a:t>
            </a:r>
            <a:r>
              <a:rPr kumimoji="1" lang="en-US" altLang="ko-KR" sz="1200" dirty="0" err="1"/>
              <a:t>malorum</a:t>
            </a:r>
            <a:r>
              <a:rPr kumimoji="1" lang="en-US" altLang="ko-KR" sz="1200" dirty="0"/>
              <a:t> facilis postulant, </a:t>
            </a:r>
            <a:r>
              <a:rPr kumimoji="1" lang="en-US" altLang="ko-KR" sz="1200" dirty="0" err="1"/>
              <a:t>odio</a:t>
            </a:r>
            <a:r>
              <a:rPr kumimoji="1" lang="en-US" altLang="ko-KR" sz="1200" dirty="0"/>
              <a:t> nostrum </a:t>
            </a:r>
            <a:r>
              <a:rPr kumimoji="1" lang="en-US" altLang="ko-KR" sz="1200" dirty="0" err="1"/>
              <a:t>atomorum</a:t>
            </a:r>
            <a:r>
              <a:rPr kumimoji="1" lang="en-US" altLang="ko-KR" sz="1200" dirty="0"/>
              <a:t> has </a:t>
            </a:r>
            <a:r>
              <a:rPr kumimoji="1" lang="en-US" altLang="ko-KR" sz="1200" dirty="0" err="1"/>
              <a:t>ei</a:t>
            </a:r>
            <a:r>
              <a:rPr kumimoji="1" lang="en-US" altLang="ko-KR" sz="1200" dirty="0"/>
              <a:t>, </a:t>
            </a:r>
            <a:r>
              <a:rPr kumimoji="1" lang="en-US" altLang="ko-KR" sz="1200" dirty="0" err="1"/>
              <a:t>legere</a:t>
            </a:r>
            <a:r>
              <a:rPr kumimoji="1" lang="en-US" altLang="ko-KR" sz="1200" dirty="0"/>
              <a:t> </a:t>
            </a:r>
            <a:r>
              <a:rPr kumimoji="1" lang="en-US" altLang="ko-KR" sz="1200" dirty="0" err="1"/>
              <a:t>electram</a:t>
            </a:r>
            <a:r>
              <a:rPr kumimoji="1" lang="en-US" altLang="ko-KR" sz="1200" dirty="0"/>
              <a:t> </a:t>
            </a:r>
            <a:r>
              <a:rPr kumimoji="1" lang="en-US" altLang="ko-KR" sz="1200" dirty="0" err="1"/>
              <a:t>definitiones</a:t>
            </a:r>
            <a:r>
              <a:rPr kumimoji="1" lang="en-US" altLang="ko-KR" sz="1200" dirty="0"/>
              <a:t> in </a:t>
            </a:r>
            <a:r>
              <a:rPr kumimoji="1" lang="en-US" altLang="ko-KR" sz="1200" dirty="0" err="1"/>
              <a:t>nec</a:t>
            </a:r>
            <a:r>
              <a:rPr kumimoji="1" lang="en-US" altLang="ko-KR" sz="1200" dirty="0"/>
              <a:t>. </a:t>
            </a:r>
            <a:endParaRPr kumimoji="1" lang="ko-KR" altLang="en-US" sz="1200" dirty="0"/>
          </a:p>
        </p:txBody>
      </p:sp>
      <p:sp>
        <p:nvSpPr>
          <p:cNvPr id="27" name="TextBox 26">
            <a:extLst>
              <a:ext uri="{FF2B5EF4-FFF2-40B4-BE49-F238E27FC236}">
                <a16:creationId xmlns:a16="http://schemas.microsoft.com/office/drawing/2014/main" id="{EEBB04D5-A487-4BB1-ADC9-987A4C9ACE82}"/>
              </a:ext>
            </a:extLst>
          </p:cNvPr>
          <p:cNvSpPr txBox="1"/>
          <p:nvPr/>
        </p:nvSpPr>
        <p:spPr>
          <a:xfrm>
            <a:off x="9005035" y="4362973"/>
            <a:ext cx="2325806" cy="276999"/>
          </a:xfrm>
          <a:prstGeom prst="rect">
            <a:avLst/>
          </a:prstGeom>
          <a:noFill/>
          <a:ln>
            <a:noFill/>
          </a:ln>
        </p:spPr>
        <p:txBody>
          <a:bodyPr wrap="square" rtlCol="0">
            <a:spAutoFit/>
          </a:bodyPr>
          <a:lstStyle/>
          <a:p>
            <a:pPr algn="ctr"/>
            <a:r>
              <a:rPr kumimoji="1" lang="en-US" altLang="ko-KR" sz="1200" b="1" dirty="0"/>
              <a:t>Subtitle</a:t>
            </a:r>
            <a:endParaRPr kumimoji="1" lang="ko-KR" altLang="en-US" sz="1200" b="1" dirty="0"/>
          </a:p>
        </p:txBody>
      </p:sp>
    </p:spTree>
    <p:extLst>
      <p:ext uri="{BB962C8B-B14F-4D97-AF65-F5344CB8AC3E}">
        <p14:creationId xmlns:p14="http://schemas.microsoft.com/office/powerpoint/2010/main" val="40283814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제목 2">
            <a:extLst>
              <a:ext uri="{FF2B5EF4-FFF2-40B4-BE49-F238E27FC236}">
                <a16:creationId xmlns:a16="http://schemas.microsoft.com/office/drawing/2014/main" id="{E522E85F-8689-45FB-AC3C-0961BB1283F2}"/>
              </a:ext>
            </a:extLst>
          </p:cNvPr>
          <p:cNvSpPr>
            <a:spLocks noGrp="1"/>
          </p:cNvSpPr>
          <p:nvPr>
            <p:ph type="title"/>
          </p:nvPr>
        </p:nvSpPr>
        <p:spPr/>
        <p:txBody>
          <a:bodyPr/>
          <a:lstStyle/>
          <a:p>
            <a:r>
              <a:rPr lang="en-US" altLang="ko-KR"/>
              <a:t>Basic Matrix Diagram</a:t>
            </a:r>
            <a:r>
              <a:rPr lang="en-US" altLang="ko-KR">
                <a:solidFill>
                  <a:schemeClr val="accent2"/>
                </a:solidFill>
              </a:rPr>
              <a:t>.</a:t>
            </a:r>
            <a:endParaRPr lang="ko-KR" altLang="en-US">
              <a:solidFill>
                <a:schemeClr val="accent2"/>
              </a:solidFill>
            </a:endParaRPr>
          </a:p>
        </p:txBody>
      </p:sp>
      <p:sp>
        <p:nvSpPr>
          <p:cNvPr id="4" name="액자 3">
            <a:extLst>
              <a:ext uri="{FF2B5EF4-FFF2-40B4-BE49-F238E27FC236}">
                <a16:creationId xmlns:a16="http://schemas.microsoft.com/office/drawing/2014/main" id="{141E4C0F-7358-4F2B-9099-F252CA8203B3}"/>
              </a:ext>
            </a:extLst>
          </p:cNvPr>
          <p:cNvSpPr/>
          <p:nvPr/>
        </p:nvSpPr>
        <p:spPr>
          <a:xfrm>
            <a:off x="1428750" y="3804981"/>
            <a:ext cx="4539942" cy="1489902"/>
          </a:xfrm>
          <a:prstGeom prst="frame">
            <a:avLst>
              <a:gd name="adj1" fmla="val 853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951" tIns="41475" rIns="82951" bIns="41475"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33" b="0" i="0" u="none" strike="noStrike" kern="1200" cap="none" spc="0" normalizeH="0" baseline="0" noProof="0">
              <a:ln>
                <a:noFill/>
              </a:ln>
              <a:solidFill>
                <a:prstClr val="white"/>
              </a:solidFill>
              <a:effectLst/>
              <a:uLnTx/>
              <a:uFillTx/>
              <a:latin typeface="Calibri"/>
              <a:ea typeface="맑은 고딕"/>
              <a:cs typeface="+mn-cs"/>
            </a:endParaRPr>
          </a:p>
        </p:txBody>
      </p:sp>
      <p:sp>
        <p:nvSpPr>
          <p:cNvPr id="5" name="액자 4">
            <a:extLst>
              <a:ext uri="{FF2B5EF4-FFF2-40B4-BE49-F238E27FC236}">
                <a16:creationId xmlns:a16="http://schemas.microsoft.com/office/drawing/2014/main" id="{59C3FBFB-D1AB-46E3-A960-B687E452D995}"/>
              </a:ext>
            </a:extLst>
          </p:cNvPr>
          <p:cNvSpPr/>
          <p:nvPr/>
        </p:nvSpPr>
        <p:spPr>
          <a:xfrm>
            <a:off x="6223308" y="3804981"/>
            <a:ext cx="4539942" cy="1489902"/>
          </a:xfrm>
          <a:prstGeom prst="frame">
            <a:avLst>
              <a:gd name="adj1" fmla="val 85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951" tIns="41475" rIns="82951" bIns="41475"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33" b="0" i="0" u="none" strike="noStrike" kern="1200" cap="none" spc="0" normalizeH="0" baseline="0" noProof="0">
              <a:ln>
                <a:noFill/>
              </a:ln>
              <a:solidFill>
                <a:prstClr val="white"/>
              </a:solidFill>
              <a:effectLst/>
              <a:uLnTx/>
              <a:uFillTx/>
              <a:latin typeface="Calibri"/>
              <a:ea typeface="맑은 고딕"/>
              <a:cs typeface="+mn-cs"/>
            </a:endParaRPr>
          </a:p>
        </p:txBody>
      </p:sp>
      <p:sp>
        <p:nvSpPr>
          <p:cNvPr id="6" name="액자 5">
            <a:extLst>
              <a:ext uri="{FF2B5EF4-FFF2-40B4-BE49-F238E27FC236}">
                <a16:creationId xmlns:a16="http://schemas.microsoft.com/office/drawing/2014/main" id="{79D5F531-5459-4463-8723-6B7DC5CCFB38}"/>
              </a:ext>
            </a:extLst>
          </p:cNvPr>
          <p:cNvSpPr/>
          <p:nvPr/>
        </p:nvSpPr>
        <p:spPr>
          <a:xfrm>
            <a:off x="1428750" y="2105025"/>
            <a:ext cx="4539942" cy="1489902"/>
          </a:xfrm>
          <a:prstGeom prst="frame">
            <a:avLst>
              <a:gd name="adj1" fmla="val 85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951" tIns="41475" rIns="82951" bIns="41475"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33" b="0" i="0" u="none" strike="noStrike" kern="1200" cap="none" spc="0" normalizeH="0" baseline="0" noProof="0">
              <a:ln>
                <a:noFill/>
              </a:ln>
              <a:solidFill>
                <a:prstClr val="white"/>
              </a:solidFill>
              <a:effectLst/>
              <a:uLnTx/>
              <a:uFillTx/>
              <a:latin typeface="Calibri"/>
              <a:ea typeface="맑은 고딕"/>
              <a:cs typeface="+mn-cs"/>
            </a:endParaRPr>
          </a:p>
        </p:txBody>
      </p:sp>
      <p:sp>
        <p:nvSpPr>
          <p:cNvPr id="7" name="액자 6">
            <a:extLst>
              <a:ext uri="{FF2B5EF4-FFF2-40B4-BE49-F238E27FC236}">
                <a16:creationId xmlns:a16="http://schemas.microsoft.com/office/drawing/2014/main" id="{86492461-A868-4925-9E37-0570785C4C0F}"/>
              </a:ext>
            </a:extLst>
          </p:cNvPr>
          <p:cNvSpPr/>
          <p:nvPr/>
        </p:nvSpPr>
        <p:spPr>
          <a:xfrm>
            <a:off x="6223308" y="2105025"/>
            <a:ext cx="4539942" cy="1489902"/>
          </a:xfrm>
          <a:prstGeom prst="frame">
            <a:avLst>
              <a:gd name="adj1" fmla="val 8531"/>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951" tIns="41475" rIns="82951" bIns="41475" numCol="1" spcCol="0" rtlCol="0" fromWordArt="0" anchor="ctr" anchorCtr="0" forceAA="0" compatLnSpc="1">
            <a:prstTxWarp prst="textNoShape">
              <a:avLst/>
            </a:prstTxWarp>
            <a:no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1633" b="0" i="0" u="none" strike="noStrike" kern="1200" cap="none" spc="0" normalizeH="0" baseline="0" noProof="0">
              <a:ln>
                <a:noFill/>
              </a:ln>
              <a:solidFill>
                <a:prstClr val="white"/>
              </a:solidFill>
              <a:effectLst/>
              <a:uLnTx/>
              <a:uFillTx/>
              <a:latin typeface="Calibri"/>
              <a:ea typeface="맑은 고딕"/>
              <a:cs typeface="+mn-cs"/>
            </a:endParaRPr>
          </a:p>
        </p:txBody>
      </p:sp>
      <p:sp>
        <p:nvSpPr>
          <p:cNvPr id="71" name="TextBox 70">
            <a:extLst>
              <a:ext uri="{FF2B5EF4-FFF2-40B4-BE49-F238E27FC236}">
                <a16:creationId xmlns:a16="http://schemas.microsoft.com/office/drawing/2014/main" id="{860D9B89-8F1C-4419-8C27-2514870246EB}"/>
              </a:ext>
            </a:extLst>
          </p:cNvPr>
          <p:cNvSpPr txBox="1"/>
          <p:nvPr/>
        </p:nvSpPr>
        <p:spPr>
          <a:xfrm>
            <a:off x="3341065" y="2379589"/>
            <a:ext cx="651973" cy="238536"/>
          </a:xfrm>
          <a:prstGeom prst="rect">
            <a:avLst/>
          </a:prstGeom>
          <a:noFill/>
        </p:spPr>
        <p:txBody>
          <a:bodyPr wrap="none" rtlCol="0">
            <a:spAutoFit/>
          </a:bodyPr>
          <a:lstStyle>
            <a:defPPr>
              <a:defRPr lang="en-US"/>
            </a:defPPr>
            <a:lvl1pPr>
              <a:defRPr sz="1200" b="1">
                <a:solidFill>
                  <a:schemeClr val="tx1">
                    <a:lumMod val="75000"/>
                    <a:lumOff val="25000"/>
                  </a:schemeClr>
                </a:solidFill>
                <a:latin typeface="Dosis SemiBold" panose="02010503020202060003" pitchFamily="2" charset="77"/>
              </a:defRPr>
            </a:lvl1pPr>
          </a:lstStyle>
          <a:p>
            <a:pPr algn="ctr"/>
            <a:r>
              <a:rPr kumimoji="1" lang="en-US" altLang="ko-KR">
                <a:solidFill>
                  <a:schemeClr val="tx1"/>
                </a:solidFill>
                <a:latin typeface="+mn-lt"/>
              </a:rPr>
              <a:t>Subtitle</a:t>
            </a:r>
            <a:endParaRPr kumimoji="1" lang="ko-KR" altLang="en-US" dirty="0">
              <a:solidFill>
                <a:schemeClr val="tx1"/>
              </a:solidFill>
              <a:latin typeface="+mn-lt"/>
            </a:endParaRPr>
          </a:p>
        </p:txBody>
      </p:sp>
      <p:sp>
        <p:nvSpPr>
          <p:cNvPr id="72" name="직사각형 71">
            <a:extLst>
              <a:ext uri="{FF2B5EF4-FFF2-40B4-BE49-F238E27FC236}">
                <a16:creationId xmlns:a16="http://schemas.microsoft.com/office/drawing/2014/main" id="{9FE6B2B5-87EA-48FF-8715-D389A5B16887}"/>
              </a:ext>
            </a:extLst>
          </p:cNvPr>
          <p:cNvSpPr/>
          <p:nvPr/>
        </p:nvSpPr>
        <p:spPr>
          <a:xfrm>
            <a:off x="1971528" y="2684266"/>
            <a:ext cx="3391048" cy="556585"/>
          </a:xfrm>
          <a:prstGeom prst="rect">
            <a:avLst/>
          </a:prstGeom>
          <a:noFill/>
          <a:ln>
            <a:noFill/>
          </a:ln>
        </p:spPr>
        <p:txBody>
          <a:bodyPr wrap="square" rtlCol="0">
            <a:spAutoFit/>
          </a:bodyPr>
          <a:lstStyle/>
          <a:p>
            <a:pPr algn="ctr"/>
            <a:r>
              <a:rPr kumimoji="1" lang="en-US" altLang="ko-KR" sz="1200"/>
              <a:t>Lorem ipsum dolor sit amet, quo id malorum facilis postulant, odio nostrum atomorum has ei, legere electram definitiones in nec.</a:t>
            </a:r>
            <a:endParaRPr kumimoji="1" lang="ko-KR" altLang="en-US" sz="1200" dirty="0"/>
          </a:p>
        </p:txBody>
      </p:sp>
      <p:sp>
        <p:nvSpPr>
          <p:cNvPr id="76" name="TextBox 75">
            <a:extLst>
              <a:ext uri="{FF2B5EF4-FFF2-40B4-BE49-F238E27FC236}">
                <a16:creationId xmlns:a16="http://schemas.microsoft.com/office/drawing/2014/main" id="{550E2AE8-BFB0-46AB-8F1D-B7BF6F0C4547}"/>
              </a:ext>
            </a:extLst>
          </p:cNvPr>
          <p:cNvSpPr txBox="1"/>
          <p:nvPr/>
        </p:nvSpPr>
        <p:spPr>
          <a:xfrm>
            <a:off x="8145996" y="2379589"/>
            <a:ext cx="662361" cy="238536"/>
          </a:xfrm>
          <a:prstGeom prst="rect">
            <a:avLst/>
          </a:prstGeom>
          <a:noFill/>
        </p:spPr>
        <p:txBody>
          <a:bodyPr wrap="none" rtlCol="0">
            <a:spAutoFit/>
          </a:bodyPr>
          <a:lstStyle>
            <a:defPPr>
              <a:defRPr lang="en-US"/>
            </a:defPPr>
            <a:lvl1pPr>
              <a:defRPr sz="1200" b="1">
                <a:solidFill>
                  <a:schemeClr val="tx1">
                    <a:lumMod val="75000"/>
                    <a:lumOff val="25000"/>
                  </a:schemeClr>
                </a:solidFill>
                <a:latin typeface="Dosis SemiBold" panose="02010503020202060003" pitchFamily="2" charset="77"/>
              </a:defRPr>
            </a:lvl1pPr>
          </a:lstStyle>
          <a:p>
            <a:pPr algn="ctr"/>
            <a:r>
              <a:rPr kumimoji="1" lang="en-US" altLang="ko-KR">
                <a:solidFill>
                  <a:schemeClr val="tx1"/>
                </a:solidFill>
                <a:latin typeface="+mn-lt"/>
              </a:rPr>
              <a:t>Subtitle</a:t>
            </a:r>
            <a:endParaRPr kumimoji="1" lang="ko-KR" altLang="en-US" dirty="0">
              <a:solidFill>
                <a:schemeClr val="tx1"/>
              </a:solidFill>
              <a:latin typeface="+mn-lt"/>
            </a:endParaRPr>
          </a:p>
        </p:txBody>
      </p:sp>
      <p:sp>
        <p:nvSpPr>
          <p:cNvPr id="77" name="직사각형 76">
            <a:extLst>
              <a:ext uri="{FF2B5EF4-FFF2-40B4-BE49-F238E27FC236}">
                <a16:creationId xmlns:a16="http://schemas.microsoft.com/office/drawing/2014/main" id="{A86671F4-2232-40AC-9E3A-545A6C68F0D4}"/>
              </a:ext>
            </a:extLst>
          </p:cNvPr>
          <p:cNvSpPr/>
          <p:nvPr/>
        </p:nvSpPr>
        <p:spPr>
          <a:xfrm>
            <a:off x="6781653" y="2684266"/>
            <a:ext cx="3391048" cy="556585"/>
          </a:xfrm>
          <a:prstGeom prst="rect">
            <a:avLst/>
          </a:prstGeom>
          <a:noFill/>
          <a:ln>
            <a:noFill/>
          </a:ln>
        </p:spPr>
        <p:txBody>
          <a:bodyPr wrap="square" rtlCol="0">
            <a:spAutoFit/>
          </a:bodyPr>
          <a:lstStyle/>
          <a:p>
            <a:pPr algn="ctr"/>
            <a:r>
              <a:rPr kumimoji="1" lang="en-US" altLang="ko-KR" sz="1200"/>
              <a:t>Lorem ipsum dolor sit amet, quo id malorum facilis postulant, odio nostrum atomorum has ei, legere electram definitiones in nec.</a:t>
            </a:r>
            <a:endParaRPr kumimoji="1" lang="ko-KR" altLang="en-US" sz="1200" dirty="0"/>
          </a:p>
        </p:txBody>
      </p:sp>
      <p:sp>
        <p:nvSpPr>
          <p:cNvPr id="79" name="TextBox 78">
            <a:extLst>
              <a:ext uri="{FF2B5EF4-FFF2-40B4-BE49-F238E27FC236}">
                <a16:creationId xmlns:a16="http://schemas.microsoft.com/office/drawing/2014/main" id="{285DC991-D67F-45C9-9277-AB7F9EA2CFB7}"/>
              </a:ext>
            </a:extLst>
          </p:cNvPr>
          <p:cNvSpPr txBox="1"/>
          <p:nvPr/>
        </p:nvSpPr>
        <p:spPr>
          <a:xfrm>
            <a:off x="3341065" y="4079545"/>
            <a:ext cx="651973" cy="238536"/>
          </a:xfrm>
          <a:prstGeom prst="rect">
            <a:avLst/>
          </a:prstGeom>
          <a:noFill/>
        </p:spPr>
        <p:txBody>
          <a:bodyPr wrap="none" rtlCol="0">
            <a:spAutoFit/>
          </a:bodyPr>
          <a:lstStyle>
            <a:defPPr>
              <a:defRPr lang="en-US"/>
            </a:defPPr>
            <a:lvl1pPr>
              <a:defRPr sz="1200" b="1">
                <a:solidFill>
                  <a:schemeClr val="tx1">
                    <a:lumMod val="75000"/>
                    <a:lumOff val="25000"/>
                  </a:schemeClr>
                </a:solidFill>
                <a:latin typeface="Dosis SemiBold" panose="02010503020202060003" pitchFamily="2" charset="77"/>
              </a:defRPr>
            </a:lvl1pPr>
          </a:lstStyle>
          <a:p>
            <a:pPr algn="ctr"/>
            <a:r>
              <a:rPr kumimoji="1" lang="en-US" altLang="ko-KR">
                <a:solidFill>
                  <a:schemeClr val="tx1"/>
                </a:solidFill>
                <a:latin typeface="+mn-lt"/>
              </a:rPr>
              <a:t>Subtitle</a:t>
            </a:r>
            <a:endParaRPr kumimoji="1" lang="ko-KR" altLang="en-US" dirty="0">
              <a:solidFill>
                <a:schemeClr val="tx1"/>
              </a:solidFill>
              <a:latin typeface="+mn-lt"/>
            </a:endParaRPr>
          </a:p>
        </p:txBody>
      </p:sp>
      <p:sp>
        <p:nvSpPr>
          <p:cNvPr id="80" name="직사각형 79">
            <a:extLst>
              <a:ext uri="{FF2B5EF4-FFF2-40B4-BE49-F238E27FC236}">
                <a16:creationId xmlns:a16="http://schemas.microsoft.com/office/drawing/2014/main" id="{EE3A3E90-B532-4A54-9797-82133C87698A}"/>
              </a:ext>
            </a:extLst>
          </p:cNvPr>
          <p:cNvSpPr/>
          <p:nvPr/>
        </p:nvSpPr>
        <p:spPr>
          <a:xfrm>
            <a:off x="1971528" y="4384222"/>
            <a:ext cx="3391048" cy="556585"/>
          </a:xfrm>
          <a:prstGeom prst="rect">
            <a:avLst/>
          </a:prstGeom>
          <a:noFill/>
          <a:ln>
            <a:noFill/>
          </a:ln>
        </p:spPr>
        <p:txBody>
          <a:bodyPr wrap="square" rtlCol="0">
            <a:spAutoFit/>
          </a:bodyPr>
          <a:lstStyle/>
          <a:p>
            <a:pPr algn="ctr"/>
            <a:r>
              <a:rPr kumimoji="1" lang="en-US" altLang="ko-KR" sz="1200"/>
              <a:t>Lorem ipsum dolor sit amet, quo id malorum facilis postulant, odio nostrum atomorum has ei, legere electram definitiones in nec.</a:t>
            </a:r>
            <a:endParaRPr kumimoji="1" lang="ko-KR" altLang="en-US" sz="1200" dirty="0"/>
          </a:p>
        </p:txBody>
      </p:sp>
      <p:sp>
        <p:nvSpPr>
          <p:cNvPr id="82" name="TextBox 81">
            <a:extLst>
              <a:ext uri="{FF2B5EF4-FFF2-40B4-BE49-F238E27FC236}">
                <a16:creationId xmlns:a16="http://schemas.microsoft.com/office/drawing/2014/main" id="{48765E35-5148-43D1-B457-A5941297824E}"/>
              </a:ext>
            </a:extLst>
          </p:cNvPr>
          <p:cNvSpPr txBox="1"/>
          <p:nvPr/>
        </p:nvSpPr>
        <p:spPr>
          <a:xfrm>
            <a:off x="8151190" y="4104152"/>
            <a:ext cx="651973" cy="238536"/>
          </a:xfrm>
          <a:prstGeom prst="rect">
            <a:avLst/>
          </a:prstGeom>
          <a:noFill/>
        </p:spPr>
        <p:txBody>
          <a:bodyPr wrap="none" rtlCol="0">
            <a:spAutoFit/>
          </a:bodyPr>
          <a:lstStyle>
            <a:defPPr>
              <a:defRPr lang="en-US"/>
            </a:defPPr>
            <a:lvl1pPr>
              <a:defRPr sz="1200" b="1">
                <a:solidFill>
                  <a:schemeClr val="tx1">
                    <a:lumMod val="75000"/>
                    <a:lumOff val="25000"/>
                  </a:schemeClr>
                </a:solidFill>
                <a:latin typeface="Dosis SemiBold" panose="02010503020202060003" pitchFamily="2" charset="77"/>
              </a:defRPr>
            </a:lvl1pPr>
          </a:lstStyle>
          <a:p>
            <a:r>
              <a:rPr kumimoji="1" lang="en-US" altLang="ko-KR">
                <a:solidFill>
                  <a:schemeClr val="tx1"/>
                </a:solidFill>
                <a:latin typeface="+mn-lt"/>
              </a:rPr>
              <a:t>Subtitle</a:t>
            </a:r>
            <a:endParaRPr kumimoji="1" lang="ko-KR" altLang="en-US" dirty="0">
              <a:solidFill>
                <a:schemeClr val="tx1"/>
              </a:solidFill>
              <a:latin typeface="+mn-lt"/>
            </a:endParaRPr>
          </a:p>
        </p:txBody>
      </p:sp>
      <p:sp>
        <p:nvSpPr>
          <p:cNvPr id="83" name="직사각형 82">
            <a:extLst>
              <a:ext uri="{FF2B5EF4-FFF2-40B4-BE49-F238E27FC236}">
                <a16:creationId xmlns:a16="http://schemas.microsoft.com/office/drawing/2014/main" id="{91354D56-59BE-4075-8D47-A8B951BBC24F}"/>
              </a:ext>
            </a:extLst>
          </p:cNvPr>
          <p:cNvSpPr/>
          <p:nvPr/>
        </p:nvSpPr>
        <p:spPr>
          <a:xfrm>
            <a:off x="6781653" y="4384222"/>
            <a:ext cx="3391048" cy="556585"/>
          </a:xfrm>
          <a:prstGeom prst="rect">
            <a:avLst/>
          </a:prstGeom>
          <a:noFill/>
          <a:ln>
            <a:noFill/>
          </a:ln>
        </p:spPr>
        <p:txBody>
          <a:bodyPr wrap="square" rtlCol="0">
            <a:spAutoFit/>
          </a:bodyPr>
          <a:lstStyle/>
          <a:p>
            <a:pPr algn="ctr"/>
            <a:r>
              <a:rPr kumimoji="1" lang="en-US" altLang="ko-KR" sz="1200"/>
              <a:t>Lorem ipsum dolor sit amet, quo id malorum facilis postulant, odio nostrum atomorum has ei, legere electram definitiones in nec.</a:t>
            </a:r>
            <a:endParaRPr kumimoji="1" lang="ko-KR" altLang="en-US" sz="1200" dirty="0"/>
          </a:p>
        </p:txBody>
      </p:sp>
      <p:grpSp>
        <p:nvGrpSpPr>
          <p:cNvPr id="59" name="그룹 58">
            <a:extLst>
              <a:ext uri="{FF2B5EF4-FFF2-40B4-BE49-F238E27FC236}">
                <a16:creationId xmlns:a16="http://schemas.microsoft.com/office/drawing/2014/main" id="{F67129AD-A9F6-4009-8529-11744A47C5A7}"/>
              </a:ext>
            </a:extLst>
          </p:cNvPr>
          <p:cNvGrpSpPr/>
          <p:nvPr/>
        </p:nvGrpSpPr>
        <p:grpSpPr>
          <a:xfrm>
            <a:off x="1" y="5991366"/>
            <a:ext cx="12192000" cy="866633"/>
            <a:chOff x="1" y="5991366"/>
            <a:chExt cx="12192000" cy="866633"/>
          </a:xfrm>
        </p:grpSpPr>
        <p:sp>
          <p:nvSpPr>
            <p:cNvPr id="60" name="직사각형 59">
              <a:extLst>
                <a:ext uri="{FF2B5EF4-FFF2-40B4-BE49-F238E27FC236}">
                  <a16:creationId xmlns:a16="http://schemas.microsoft.com/office/drawing/2014/main" id="{5B11455E-A237-486B-9EAE-6ED00E88A758}"/>
                </a:ext>
              </a:extLst>
            </p:cNvPr>
            <p:cNvSpPr/>
            <p:nvPr/>
          </p:nvSpPr>
          <p:spPr>
            <a:xfrm>
              <a:off x="1" y="5991366"/>
              <a:ext cx="12192000" cy="8666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61" name="TextBox 60">
              <a:extLst>
                <a:ext uri="{FF2B5EF4-FFF2-40B4-BE49-F238E27FC236}">
                  <a16:creationId xmlns:a16="http://schemas.microsoft.com/office/drawing/2014/main" id="{D431655E-52C1-4B4B-A283-69646C416BC7}"/>
                </a:ext>
              </a:extLst>
            </p:cNvPr>
            <p:cNvSpPr txBox="1"/>
            <p:nvPr/>
          </p:nvSpPr>
          <p:spPr>
            <a:xfrm>
              <a:off x="451955" y="6270794"/>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62" name="TextBox 61">
              <a:extLst>
                <a:ext uri="{FF2B5EF4-FFF2-40B4-BE49-F238E27FC236}">
                  <a16:creationId xmlns:a16="http://schemas.microsoft.com/office/drawing/2014/main" id="{542C8CFF-AA3A-42E9-BA97-7258C07915AB}"/>
                </a:ext>
              </a:extLst>
            </p:cNvPr>
            <p:cNvSpPr txBox="1"/>
            <p:nvPr/>
          </p:nvSpPr>
          <p:spPr>
            <a:xfrm>
              <a:off x="8696596" y="6270793"/>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grpSp>
    </p:spTree>
    <p:extLst>
      <p:ext uri="{BB962C8B-B14F-4D97-AF65-F5344CB8AC3E}">
        <p14:creationId xmlns:p14="http://schemas.microsoft.com/office/powerpoint/2010/main" val="18108138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제목 2">
            <a:extLst>
              <a:ext uri="{FF2B5EF4-FFF2-40B4-BE49-F238E27FC236}">
                <a16:creationId xmlns:a16="http://schemas.microsoft.com/office/drawing/2014/main" id="{2E234630-BA3E-4ADF-86D6-E7B22FC5BCF3}"/>
              </a:ext>
            </a:extLst>
          </p:cNvPr>
          <p:cNvSpPr>
            <a:spLocks noGrp="1"/>
          </p:cNvSpPr>
          <p:nvPr>
            <p:ph type="title"/>
          </p:nvPr>
        </p:nvSpPr>
        <p:spPr/>
        <p:txBody>
          <a:bodyPr/>
          <a:lstStyle/>
          <a:p>
            <a:r>
              <a:rPr lang="en-US" altLang="ko-KR"/>
              <a:t>3 Speech Bubble Infographic</a:t>
            </a:r>
            <a:endParaRPr lang="ko-KR" altLang="en-US"/>
          </a:p>
        </p:txBody>
      </p:sp>
      <p:sp>
        <p:nvSpPr>
          <p:cNvPr id="5" name="자유형 57">
            <a:extLst>
              <a:ext uri="{FF2B5EF4-FFF2-40B4-BE49-F238E27FC236}">
                <a16:creationId xmlns:a16="http://schemas.microsoft.com/office/drawing/2014/main" id="{04EC51D7-7367-411F-A087-B34B0235D158}"/>
              </a:ext>
            </a:extLst>
          </p:cNvPr>
          <p:cNvSpPr/>
          <p:nvPr/>
        </p:nvSpPr>
        <p:spPr>
          <a:xfrm>
            <a:off x="1458697" y="2896225"/>
            <a:ext cx="2270871" cy="2979454"/>
          </a:xfrm>
          <a:custGeom>
            <a:avLst/>
            <a:gdLst>
              <a:gd name="connsiteX0" fmla="*/ 80286 w 1958223"/>
              <a:gd name="connsiteY0" fmla="*/ 0 h 2569252"/>
              <a:gd name="connsiteX1" fmla="*/ 1849540 w 1958223"/>
              <a:gd name="connsiteY1" fmla="*/ 0 h 2569252"/>
              <a:gd name="connsiteX2" fmla="*/ 1906311 w 1958223"/>
              <a:gd name="connsiteY2" fmla="*/ 23515 h 2569252"/>
              <a:gd name="connsiteX3" fmla="*/ 1910188 w 1958223"/>
              <a:gd name="connsiteY3" fmla="*/ 29266 h 2569252"/>
              <a:gd name="connsiteX4" fmla="*/ 1930502 w 1958223"/>
              <a:gd name="connsiteY4" fmla="*/ 42962 h 2569252"/>
              <a:gd name="connsiteX5" fmla="*/ 1958223 w 1958223"/>
              <a:gd name="connsiteY5" fmla="*/ 109887 h 2569252"/>
              <a:gd name="connsiteX6" fmla="*/ 1958222 w 1958223"/>
              <a:gd name="connsiteY6" fmla="*/ 2467875 h 2569252"/>
              <a:gd name="connsiteX7" fmla="*/ 1952552 w 1958223"/>
              <a:gd name="connsiteY7" fmla="*/ 2495960 h 2569252"/>
              <a:gd name="connsiteX8" fmla="*/ 1952552 w 1958223"/>
              <a:gd name="connsiteY8" fmla="*/ 2501329 h 2569252"/>
              <a:gd name="connsiteX9" fmla="*/ 1951468 w 1958223"/>
              <a:gd name="connsiteY9" fmla="*/ 2501329 h 2569252"/>
              <a:gd name="connsiteX10" fmla="*/ 1950784 w 1958223"/>
              <a:gd name="connsiteY10" fmla="*/ 2504716 h 2569252"/>
              <a:gd name="connsiteX11" fmla="*/ 1863575 w 1958223"/>
              <a:gd name="connsiteY11" fmla="*/ 2562522 h 2569252"/>
              <a:gd name="connsiteX12" fmla="*/ 1863576 w 1958223"/>
              <a:gd name="connsiteY12" fmla="*/ 2562521 h 2569252"/>
              <a:gd name="connsiteX13" fmla="*/ 1856451 w 1958223"/>
              <a:gd name="connsiteY13" fmla="*/ 2561083 h 2569252"/>
              <a:gd name="connsiteX14" fmla="*/ 1810295 w 1958223"/>
              <a:gd name="connsiteY14" fmla="*/ 2568911 h 2569252"/>
              <a:gd name="connsiteX15" fmla="*/ 1798146 w 1958223"/>
              <a:gd name="connsiteY15" fmla="*/ 2566850 h 2569252"/>
              <a:gd name="connsiteX16" fmla="*/ 1795368 w 1958223"/>
              <a:gd name="connsiteY16" fmla="*/ 2569252 h 2569252"/>
              <a:gd name="connsiteX17" fmla="*/ 97774 w 1958223"/>
              <a:gd name="connsiteY17" fmla="*/ 2202472 h 2569252"/>
              <a:gd name="connsiteX18" fmla="*/ 98050 w 1958223"/>
              <a:gd name="connsiteY18" fmla="*/ 2202412 h 2569252"/>
              <a:gd name="connsiteX19" fmla="*/ 90546 w 1958223"/>
              <a:gd name="connsiteY19" fmla="*/ 2201140 h 2569252"/>
              <a:gd name="connsiteX20" fmla="*/ 0 w 1958223"/>
              <a:gd name="connsiteY20" fmla="*/ 2086375 h 2569252"/>
              <a:gd name="connsiteX21" fmla="*/ 0 w 1958223"/>
              <a:gd name="connsiteY21" fmla="*/ 1260758 h 2569252"/>
              <a:gd name="connsiteX22" fmla="*/ 0 w 1958223"/>
              <a:gd name="connsiteY22" fmla="*/ 965410 h 2569252"/>
              <a:gd name="connsiteX23" fmla="*/ 0 w 1958223"/>
              <a:gd name="connsiteY23" fmla="*/ 217444 h 2569252"/>
              <a:gd name="connsiteX24" fmla="*/ 0 w 1958223"/>
              <a:gd name="connsiteY24" fmla="*/ 139793 h 2569252"/>
              <a:gd name="connsiteX25" fmla="*/ 0 w 1958223"/>
              <a:gd name="connsiteY25" fmla="*/ 80286 h 2569252"/>
              <a:gd name="connsiteX26" fmla="*/ 80286 w 1958223"/>
              <a:gd name="connsiteY26" fmla="*/ 0 h 2569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58223" h="2569252">
                <a:moveTo>
                  <a:pt x="80286" y="0"/>
                </a:moveTo>
                <a:lnTo>
                  <a:pt x="1849540" y="0"/>
                </a:lnTo>
                <a:cubicBezTo>
                  <a:pt x="1871711" y="0"/>
                  <a:pt x="1891782" y="8986"/>
                  <a:pt x="1906311" y="23515"/>
                </a:cubicBezTo>
                <a:lnTo>
                  <a:pt x="1910188" y="29266"/>
                </a:lnTo>
                <a:lnTo>
                  <a:pt x="1930502" y="42962"/>
                </a:lnTo>
                <a:cubicBezTo>
                  <a:pt x="1947629" y="60089"/>
                  <a:pt x="1958223" y="83751"/>
                  <a:pt x="1958223" y="109887"/>
                </a:cubicBezTo>
                <a:cubicBezTo>
                  <a:pt x="1958223" y="895883"/>
                  <a:pt x="1958222" y="1681879"/>
                  <a:pt x="1958222" y="2467875"/>
                </a:cubicBezTo>
                <a:lnTo>
                  <a:pt x="1952552" y="2495960"/>
                </a:lnTo>
                <a:lnTo>
                  <a:pt x="1952552" y="2501329"/>
                </a:lnTo>
                <a:lnTo>
                  <a:pt x="1951468" y="2501329"/>
                </a:lnTo>
                <a:lnTo>
                  <a:pt x="1950784" y="2504716"/>
                </a:lnTo>
                <a:cubicBezTo>
                  <a:pt x="1936416" y="2538686"/>
                  <a:pt x="1902779" y="2562522"/>
                  <a:pt x="1863575" y="2562522"/>
                </a:cubicBezTo>
                <a:lnTo>
                  <a:pt x="1863576" y="2562521"/>
                </a:lnTo>
                <a:lnTo>
                  <a:pt x="1856451" y="2561083"/>
                </a:lnTo>
                <a:lnTo>
                  <a:pt x="1810295" y="2568911"/>
                </a:lnTo>
                <a:lnTo>
                  <a:pt x="1798146" y="2566850"/>
                </a:lnTo>
                <a:lnTo>
                  <a:pt x="1795368" y="2569252"/>
                </a:lnTo>
                <a:lnTo>
                  <a:pt x="97774" y="2202472"/>
                </a:lnTo>
                <a:lnTo>
                  <a:pt x="98050" y="2202412"/>
                </a:lnTo>
                <a:lnTo>
                  <a:pt x="90546" y="2201140"/>
                </a:lnTo>
                <a:cubicBezTo>
                  <a:pt x="37337" y="2182231"/>
                  <a:pt x="0" y="2137966"/>
                  <a:pt x="0" y="2086375"/>
                </a:cubicBezTo>
                <a:lnTo>
                  <a:pt x="0" y="1260758"/>
                </a:lnTo>
                <a:lnTo>
                  <a:pt x="0" y="965410"/>
                </a:lnTo>
                <a:lnTo>
                  <a:pt x="0" y="217444"/>
                </a:lnTo>
                <a:lnTo>
                  <a:pt x="0" y="139793"/>
                </a:lnTo>
                <a:lnTo>
                  <a:pt x="0" y="80286"/>
                </a:lnTo>
                <a:cubicBezTo>
                  <a:pt x="0" y="35945"/>
                  <a:pt x="35945" y="0"/>
                  <a:pt x="8028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000" b="1" i="0" u="none" strike="noStrike" kern="1200" cap="none" spc="0" normalizeH="0" baseline="0" noProof="0">
              <a:ln>
                <a:noFill/>
              </a:ln>
              <a:solidFill>
                <a:prstClr val="white"/>
              </a:solidFill>
              <a:effectLst/>
              <a:uLnTx/>
              <a:uFillTx/>
              <a:latin typeface="Calibri" panose="020F0502020204030204" pitchFamily="34" charset="0"/>
              <a:ea typeface="맑은 고딕" pitchFamily="50" charset="-127"/>
              <a:cs typeface="+mn-cs"/>
            </a:endParaRPr>
          </a:p>
        </p:txBody>
      </p:sp>
      <p:sp>
        <p:nvSpPr>
          <p:cNvPr id="6" name="자유형 55">
            <a:extLst>
              <a:ext uri="{FF2B5EF4-FFF2-40B4-BE49-F238E27FC236}">
                <a16:creationId xmlns:a16="http://schemas.microsoft.com/office/drawing/2014/main" id="{6D4043D2-E1ED-40BE-A591-CE003F848594}"/>
              </a:ext>
            </a:extLst>
          </p:cNvPr>
          <p:cNvSpPr/>
          <p:nvPr/>
        </p:nvSpPr>
        <p:spPr>
          <a:xfrm>
            <a:off x="1678213" y="1938789"/>
            <a:ext cx="1831840" cy="2559035"/>
          </a:xfrm>
          <a:custGeom>
            <a:avLst/>
            <a:gdLst>
              <a:gd name="connsiteX0" fmla="*/ 1501511 w 1579637"/>
              <a:gd name="connsiteY0" fmla="*/ 0 h 2206715"/>
              <a:gd name="connsiteX1" fmla="*/ 1573498 w 1579637"/>
              <a:gd name="connsiteY1" fmla="*/ 47716 h 2206715"/>
              <a:gd name="connsiteX2" fmla="*/ 1574926 w 1579637"/>
              <a:gd name="connsiteY2" fmla="*/ 54792 h 2206715"/>
              <a:gd name="connsiteX3" fmla="*/ 1575062 w 1579637"/>
              <a:gd name="connsiteY3" fmla="*/ 54792 h 2206715"/>
              <a:gd name="connsiteX4" fmla="*/ 1575062 w 1579637"/>
              <a:gd name="connsiteY4" fmla="*/ 55465 h 2206715"/>
              <a:gd name="connsiteX5" fmla="*/ 1579637 w 1579637"/>
              <a:gd name="connsiteY5" fmla="*/ 78126 h 2206715"/>
              <a:gd name="connsiteX6" fmla="*/ 1579636 w 1579637"/>
              <a:gd name="connsiteY6" fmla="*/ 1924782 h 2206715"/>
              <a:gd name="connsiteX7" fmla="*/ 1573497 w 1579637"/>
              <a:gd name="connsiteY7" fmla="*/ 1955193 h 2206715"/>
              <a:gd name="connsiteX8" fmla="*/ 1569945 w 1579637"/>
              <a:gd name="connsiteY8" fmla="*/ 1960460 h 2206715"/>
              <a:gd name="connsiteX9" fmla="*/ 1565664 w 1579637"/>
              <a:gd name="connsiteY9" fmla="*/ 1978275 h 2206715"/>
              <a:gd name="connsiteX10" fmla="*/ 1455471 w 1579637"/>
              <a:gd name="connsiteY10" fmla="*/ 2039639 h 2206715"/>
              <a:gd name="connsiteX11" fmla="*/ 1373945 w 1579637"/>
              <a:gd name="connsiteY11" fmla="*/ 2039639 h 2206715"/>
              <a:gd name="connsiteX12" fmla="*/ 1241357 w 1579637"/>
              <a:gd name="connsiteY12" fmla="*/ 2206715 h 2206715"/>
              <a:gd name="connsiteX13" fmla="*/ 1108769 w 1579637"/>
              <a:gd name="connsiteY13" fmla="*/ 2039639 h 2206715"/>
              <a:gd name="connsiteX14" fmla="*/ 119591 w 1579637"/>
              <a:gd name="connsiteY14" fmla="*/ 2039639 h 2206715"/>
              <a:gd name="connsiteX15" fmla="*/ 0 w 1579637"/>
              <a:gd name="connsiteY15" fmla="*/ 1939166 h 2206715"/>
              <a:gd name="connsiteX16" fmla="*/ 0 w 1579637"/>
              <a:gd name="connsiteY16" fmla="*/ 1293771 h 2206715"/>
              <a:gd name="connsiteX17" fmla="*/ 0 w 1579637"/>
              <a:gd name="connsiteY17" fmla="*/ 1034918 h 2206715"/>
              <a:gd name="connsiteX18" fmla="*/ 0 w 1579637"/>
              <a:gd name="connsiteY18" fmla="*/ 389523 h 2206715"/>
              <a:gd name="connsiteX19" fmla="*/ 73041 w 1579637"/>
              <a:gd name="connsiteY19" fmla="*/ 296945 h 2206715"/>
              <a:gd name="connsiteX20" fmla="*/ 79094 w 1579637"/>
              <a:gd name="connsiteY20" fmla="*/ 295919 h 2206715"/>
              <a:gd name="connsiteX21" fmla="*/ 78871 w 1579637"/>
              <a:gd name="connsiteY21" fmla="*/ 295870 h 2206715"/>
              <a:gd name="connsiteX22" fmla="*/ 1448267 w 1579637"/>
              <a:gd name="connsiteY22" fmla="*/ 1 h 2206715"/>
              <a:gd name="connsiteX23" fmla="*/ 1450508 w 1579637"/>
              <a:gd name="connsiteY23" fmla="*/ 1938 h 2206715"/>
              <a:gd name="connsiteX24" fmla="*/ 1460308 w 1579637"/>
              <a:gd name="connsiteY24" fmla="*/ 276 h 2206715"/>
              <a:gd name="connsiteX25" fmla="*/ 1481957 w 1579637"/>
              <a:gd name="connsiteY25" fmla="*/ 3948 h 2206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79637" h="2206715">
                <a:moveTo>
                  <a:pt x="1501511" y="0"/>
                </a:moveTo>
                <a:cubicBezTo>
                  <a:pt x="1533872" y="0"/>
                  <a:pt x="1561638" y="19675"/>
                  <a:pt x="1573498" y="47716"/>
                </a:cubicBezTo>
                <a:lnTo>
                  <a:pt x="1574926" y="54792"/>
                </a:lnTo>
                <a:lnTo>
                  <a:pt x="1575062" y="54792"/>
                </a:lnTo>
                <a:lnTo>
                  <a:pt x="1575062" y="55465"/>
                </a:lnTo>
                <a:lnTo>
                  <a:pt x="1579637" y="78126"/>
                </a:lnTo>
                <a:cubicBezTo>
                  <a:pt x="1579637" y="693678"/>
                  <a:pt x="1579636" y="1309230"/>
                  <a:pt x="1579636" y="1924782"/>
                </a:cubicBezTo>
                <a:cubicBezTo>
                  <a:pt x="1579636" y="1935569"/>
                  <a:pt x="1577450" y="1945846"/>
                  <a:pt x="1573497" y="1955193"/>
                </a:cubicBezTo>
                <a:lnTo>
                  <a:pt x="1569945" y="1960460"/>
                </a:lnTo>
                <a:lnTo>
                  <a:pt x="1565664" y="1978275"/>
                </a:lnTo>
                <a:cubicBezTo>
                  <a:pt x="1547509" y="2014336"/>
                  <a:pt x="1505007" y="2039639"/>
                  <a:pt x="1455471" y="2039639"/>
                </a:cubicBezTo>
                <a:lnTo>
                  <a:pt x="1373945" y="2039639"/>
                </a:lnTo>
                <a:lnTo>
                  <a:pt x="1241357" y="2206715"/>
                </a:lnTo>
                <a:lnTo>
                  <a:pt x="1108769" y="2039639"/>
                </a:lnTo>
                <a:lnTo>
                  <a:pt x="119591" y="2039639"/>
                </a:lnTo>
                <a:cubicBezTo>
                  <a:pt x="53543" y="2039639"/>
                  <a:pt x="0" y="1994656"/>
                  <a:pt x="0" y="1939166"/>
                </a:cubicBezTo>
                <a:lnTo>
                  <a:pt x="0" y="1293771"/>
                </a:lnTo>
                <a:lnTo>
                  <a:pt x="0" y="1034918"/>
                </a:lnTo>
                <a:lnTo>
                  <a:pt x="0" y="389523"/>
                </a:lnTo>
                <a:cubicBezTo>
                  <a:pt x="0" y="347906"/>
                  <a:pt x="30118" y="312199"/>
                  <a:pt x="73041" y="296945"/>
                </a:cubicBezTo>
                <a:lnTo>
                  <a:pt x="79094" y="295919"/>
                </a:lnTo>
                <a:lnTo>
                  <a:pt x="78871" y="295870"/>
                </a:lnTo>
                <a:lnTo>
                  <a:pt x="1448267" y="1"/>
                </a:lnTo>
                <a:lnTo>
                  <a:pt x="1450508" y="1938"/>
                </a:lnTo>
                <a:lnTo>
                  <a:pt x="1460308" y="276"/>
                </a:lnTo>
                <a:lnTo>
                  <a:pt x="1481957" y="3948"/>
                </a:lnTo>
                <a:close/>
              </a:path>
            </a:pathLst>
          </a:cu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10" name="Text Box 8">
            <a:extLst>
              <a:ext uri="{FF2B5EF4-FFF2-40B4-BE49-F238E27FC236}">
                <a16:creationId xmlns:a16="http://schemas.microsoft.com/office/drawing/2014/main" id="{34860BBA-949F-4109-B144-2E69B2672594}"/>
              </a:ext>
            </a:extLst>
          </p:cNvPr>
          <p:cNvSpPr txBox="1">
            <a:spLocks noChangeArrowheads="1"/>
          </p:cNvSpPr>
          <p:nvPr/>
        </p:nvSpPr>
        <p:spPr bwMode="auto">
          <a:xfrm>
            <a:off x="2675755" y="4914527"/>
            <a:ext cx="1042020" cy="887483"/>
          </a:xfrm>
          <a:prstGeom prst="rect">
            <a:avLst/>
          </a:prstGeom>
          <a:noFill/>
          <a:ln w="9525">
            <a:noFill/>
            <a:miter lim="800000"/>
            <a:headEnd/>
            <a:tailEnd/>
          </a:ln>
          <a:effectLst/>
        </p:spPr>
        <p:txBody>
          <a:bodyPr wrap="square">
            <a:spAutoFit/>
          </a:bodyPr>
          <a:lstStyle/>
          <a:p>
            <a:pPr marL="0" marR="0" lvl="0" indent="0" algn="ctr" defTabSz="914400" rtl="0" eaLnBrk="1" fontAlgn="auto" latinLnBrk="1" hangingPunct="1">
              <a:lnSpc>
                <a:spcPct val="100000"/>
              </a:lnSpc>
              <a:spcBef>
                <a:spcPts val="0"/>
              </a:spcBef>
              <a:spcAft>
                <a:spcPts val="0"/>
              </a:spcAft>
              <a:buClrTx/>
              <a:buSzTx/>
              <a:buFontTx/>
              <a:buNone/>
              <a:tabLst/>
              <a:defRPr/>
            </a:pPr>
            <a:r>
              <a:rPr kumimoji="1" lang="en-US" altLang="ko-KR" sz="5400" b="1" dirty="0">
                <a:solidFill>
                  <a:schemeClr val="bg1"/>
                </a:solidFill>
                <a:latin typeface="+mj-lt"/>
              </a:rPr>
              <a:t>01</a:t>
            </a:r>
            <a:endParaRPr kumimoji="1" lang="ko-KR" altLang="ko-KR" sz="5400" b="1" dirty="0">
              <a:solidFill>
                <a:schemeClr val="bg1"/>
              </a:solidFill>
              <a:latin typeface="+mj-lt"/>
            </a:endParaRPr>
          </a:p>
        </p:txBody>
      </p:sp>
      <p:sp>
        <p:nvSpPr>
          <p:cNvPr id="25" name="직사각형 24">
            <a:extLst>
              <a:ext uri="{FF2B5EF4-FFF2-40B4-BE49-F238E27FC236}">
                <a16:creationId xmlns:a16="http://schemas.microsoft.com/office/drawing/2014/main" id="{8D21D98E-FEA6-45A5-BAC9-92C0D42F4AEC}"/>
              </a:ext>
            </a:extLst>
          </p:cNvPr>
          <p:cNvSpPr/>
          <p:nvPr/>
        </p:nvSpPr>
        <p:spPr>
          <a:xfrm>
            <a:off x="1864042" y="2480777"/>
            <a:ext cx="1460184" cy="1569660"/>
          </a:xfrm>
          <a:prstGeom prst="rect">
            <a:avLst/>
          </a:prstGeom>
          <a:noFill/>
          <a:ln>
            <a:noFill/>
          </a:ln>
        </p:spPr>
        <p:txBody>
          <a:bodyPr wrap="square" rtlCol="0">
            <a:spAutoFit/>
          </a:bodyPr>
          <a:lstStyle/>
          <a:p>
            <a:pPr algn="ctr"/>
            <a:r>
              <a:rPr kumimoji="1" lang="en-US" altLang="ko-KR" sz="1200"/>
              <a:t>Lorem ipsum dolor sit amet, quo id malorum facilis postulant, odio nostrum atomorum has ei, legere electram definitiones in nec.</a:t>
            </a:r>
            <a:endParaRPr kumimoji="1" lang="ko-KR" altLang="en-US" sz="1200" dirty="0"/>
          </a:p>
        </p:txBody>
      </p:sp>
      <p:sp>
        <p:nvSpPr>
          <p:cNvPr id="26" name="직사각형 25">
            <a:extLst>
              <a:ext uri="{FF2B5EF4-FFF2-40B4-BE49-F238E27FC236}">
                <a16:creationId xmlns:a16="http://schemas.microsoft.com/office/drawing/2014/main" id="{57FC4B2F-EAC4-4638-AB76-43105D3B96E8}"/>
              </a:ext>
            </a:extLst>
          </p:cNvPr>
          <p:cNvSpPr/>
          <p:nvPr/>
        </p:nvSpPr>
        <p:spPr>
          <a:xfrm>
            <a:off x="1678212" y="4629547"/>
            <a:ext cx="1831840" cy="266245"/>
          </a:xfrm>
          <a:prstGeom prst="rect">
            <a:avLst/>
          </a:prstGeom>
        </p:spPr>
        <p:txBody>
          <a:bodyPr wrap="square">
            <a:spAutoFit/>
          </a:bodyPr>
          <a:lstStyle/>
          <a:p>
            <a:pPr algn="ctr"/>
            <a:r>
              <a:rPr kumimoji="1" lang="en-US" altLang="ko-KR" sz="1200" b="1">
                <a:solidFill>
                  <a:schemeClr val="bg1"/>
                </a:solidFill>
              </a:rPr>
              <a:t>Subtitle</a:t>
            </a:r>
            <a:endParaRPr kumimoji="1" lang="ko-KR" altLang="en-US" sz="1200" b="1" dirty="0">
              <a:solidFill>
                <a:schemeClr val="bg1"/>
              </a:solidFill>
            </a:endParaRPr>
          </a:p>
        </p:txBody>
      </p:sp>
      <p:sp>
        <p:nvSpPr>
          <p:cNvPr id="28" name="자유형 57">
            <a:extLst>
              <a:ext uri="{FF2B5EF4-FFF2-40B4-BE49-F238E27FC236}">
                <a16:creationId xmlns:a16="http://schemas.microsoft.com/office/drawing/2014/main" id="{ED9337B6-04C4-4167-B791-5563FB2E232C}"/>
              </a:ext>
            </a:extLst>
          </p:cNvPr>
          <p:cNvSpPr/>
          <p:nvPr/>
        </p:nvSpPr>
        <p:spPr>
          <a:xfrm>
            <a:off x="4960564" y="2896225"/>
            <a:ext cx="2270871" cy="2979454"/>
          </a:xfrm>
          <a:custGeom>
            <a:avLst/>
            <a:gdLst>
              <a:gd name="connsiteX0" fmla="*/ 80286 w 1958223"/>
              <a:gd name="connsiteY0" fmla="*/ 0 h 2569252"/>
              <a:gd name="connsiteX1" fmla="*/ 1849540 w 1958223"/>
              <a:gd name="connsiteY1" fmla="*/ 0 h 2569252"/>
              <a:gd name="connsiteX2" fmla="*/ 1906311 w 1958223"/>
              <a:gd name="connsiteY2" fmla="*/ 23515 h 2569252"/>
              <a:gd name="connsiteX3" fmla="*/ 1910188 w 1958223"/>
              <a:gd name="connsiteY3" fmla="*/ 29266 h 2569252"/>
              <a:gd name="connsiteX4" fmla="*/ 1930502 w 1958223"/>
              <a:gd name="connsiteY4" fmla="*/ 42962 h 2569252"/>
              <a:gd name="connsiteX5" fmla="*/ 1958223 w 1958223"/>
              <a:gd name="connsiteY5" fmla="*/ 109887 h 2569252"/>
              <a:gd name="connsiteX6" fmla="*/ 1958222 w 1958223"/>
              <a:gd name="connsiteY6" fmla="*/ 2467875 h 2569252"/>
              <a:gd name="connsiteX7" fmla="*/ 1952552 w 1958223"/>
              <a:gd name="connsiteY7" fmla="*/ 2495960 h 2569252"/>
              <a:gd name="connsiteX8" fmla="*/ 1952552 w 1958223"/>
              <a:gd name="connsiteY8" fmla="*/ 2501329 h 2569252"/>
              <a:gd name="connsiteX9" fmla="*/ 1951468 w 1958223"/>
              <a:gd name="connsiteY9" fmla="*/ 2501329 h 2569252"/>
              <a:gd name="connsiteX10" fmla="*/ 1950784 w 1958223"/>
              <a:gd name="connsiteY10" fmla="*/ 2504716 h 2569252"/>
              <a:gd name="connsiteX11" fmla="*/ 1863575 w 1958223"/>
              <a:gd name="connsiteY11" fmla="*/ 2562522 h 2569252"/>
              <a:gd name="connsiteX12" fmla="*/ 1863576 w 1958223"/>
              <a:gd name="connsiteY12" fmla="*/ 2562521 h 2569252"/>
              <a:gd name="connsiteX13" fmla="*/ 1856451 w 1958223"/>
              <a:gd name="connsiteY13" fmla="*/ 2561083 h 2569252"/>
              <a:gd name="connsiteX14" fmla="*/ 1810295 w 1958223"/>
              <a:gd name="connsiteY14" fmla="*/ 2568911 h 2569252"/>
              <a:gd name="connsiteX15" fmla="*/ 1798146 w 1958223"/>
              <a:gd name="connsiteY15" fmla="*/ 2566850 h 2569252"/>
              <a:gd name="connsiteX16" fmla="*/ 1795368 w 1958223"/>
              <a:gd name="connsiteY16" fmla="*/ 2569252 h 2569252"/>
              <a:gd name="connsiteX17" fmla="*/ 97774 w 1958223"/>
              <a:gd name="connsiteY17" fmla="*/ 2202472 h 2569252"/>
              <a:gd name="connsiteX18" fmla="*/ 98050 w 1958223"/>
              <a:gd name="connsiteY18" fmla="*/ 2202412 h 2569252"/>
              <a:gd name="connsiteX19" fmla="*/ 90546 w 1958223"/>
              <a:gd name="connsiteY19" fmla="*/ 2201140 h 2569252"/>
              <a:gd name="connsiteX20" fmla="*/ 0 w 1958223"/>
              <a:gd name="connsiteY20" fmla="*/ 2086375 h 2569252"/>
              <a:gd name="connsiteX21" fmla="*/ 0 w 1958223"/>
              <a:gd name="connsiteY21" fmla="*/ 1260758 h 2569252"/>
              <a:gd name="connsiteX22" fmla="*/ 0 w 1958223"/>
              <a:gd name="connsiteY22" fmla="*/ 965410 h 2569252"/>
              <a:gd name="connsiteX23" fmla="*/ 0 w 1958223"/>
              <a:gd name="connsiteY23" fmla="*/ 217444 h 2569252"/>
              <a:gd name="connsiteX24" fmla="*/ 0 w 1958223"/>
              <a:gd name="connsiteY24" fmla="*/ 139793 h 2569252"/>
              <a:gd name="connsiteX25" fmla="*/ 0 w 1958223"/>
              <a:gd name="connsiteY25" fmla="*/ 80286 h 2569252"/>
              <a:gd name="connsiteX26" fmla="*/ 80286 w 1958223"/>
              <a:gd name="connsiteY26" fmla="*/ 0 h 2569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58223" h="2569252">
                <a:moveTo>
                  <a:pt x="80286" y="0"/>
                </a:moveTo>
                <a:lnTo>
                  <a:pt x="1849540" y="0"/>
                </a:lnTo>
                <a:cubicBezTo>
                  <a:pt x="1871711" y="0"/>
                  <a:pt x="1891782" y="8986"/>
                  <a:pt x="1906311" y="23515"/>
                </a:cubicBezTo>
                <a:lnTo>
                  <a:pt x="1910188" y="29266"/>
                </a:lnTo>
                <a:lnTo>
                  <a:pt x="1930502" y="42962"/>
                </a:lnTo>
                <a:cubicBezTo>
                  <a:pt x="1947629" y="60089"/>
                  <a:pt x="1958223" y="83751"/>
                  <a:pt x="1958223" y="109887"/>
                </a:cubicBezTo>
                <a:cubicBezTo>
                  <a:pt x="1958223" y="895883"/>
                  <a:pt x="1958222" y="1681879"/>
                  <a:pt x="1958222" y="2467875"/>
                </a:cubicBezTo>
                <a:lnTo>
                  <a:pt x="1952552" y="2495960"/>
                </a:lnTo>
                <a:lnTo>
                  <a:pt x="1952552" y="2501329"/>
                </a:lnTo>
                <a:lnTo>
                  <a:pt x="1951468" y="2501329"/>
                </a:lnTo>
                <a:lnTo>
                  <a:pt x="1950784" y="2504716"/>
                </a:lnTo>
                <a:cubicBezTo>
                  <a:pt x="1936416" y="2538686"/>
                  <a:pt x="1902779" y="2562522"/>
                  <a:pt x="1863575" y="2562522"/>
                </a:cubicBezTo>
                <a:lnTo>
                  <a:pt x="1863576" y="2562521"/>
                </a:lnTo>
                <a:lnTo>
                  <a:pt x="1856451" y="2561083"/>
                </a:lnTo>
                <a:lnTo>
                  <a:pt x="1810295" y="2568911"/>
                </a:lnTo>
                <a:lnTo>
                  <a:pt x="1798146" y="2566850"/>
                </a:lnTo>
                <a:lnTo>
                  <a:pt x="1795368" y="2569252"/>
                </a:lnTo>
                <a:lnTo>
                  <a:pt x="97774" y="2202472"/>
                </a:lnTo>
                <a:lnTo>
                  <a:pt x="98050" y="2202412"/>
                </a:lnTo>
                <a:lnTo>
                  <a:pt x="90546" y="2201140"/>
                </a:lnTo>
                <a:cubicBezTo>
                  <a:pt x="37337" y="2182231"/>
                  <a:pt x="0" y="2137966"/>
                  <a:pt x="0" y="2086375"/>
                </a:cubicBezTo>
                <a:lnTo>
                  <a:pt x="0" y="1260758"/>
                </a:lnTo>
                <a:lnTo>
                  <a:pt x="0" y="965410"/>
                </a:lnTo>
                <a:lnTo>
                  <a:pt x="0" y="217444"/>
                </a:lnTo>
                <a:lnTo>
                  <a:pt x="0" y="139793"/>
                </a:lnTo>
                <a:lnTo>
                  <a:pt x="0" y="80286"/>
                </a:lnTo>
                <a:cubicBezTo>
                  <a:pt x="0" y="35945"/>
                  <a:pt x="35945" y="0"/>
                  <a:pt x="80286" y="0"/>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1" hangingPunct="1">
              <a:lnSpc>
                <a:spcPct val="100000"/>
              </a:lnSpc>
              <a:spcBef>
                <a:spcPts val="0"/>
              </a:spcBef>
              <a:spcAft>
                <a:spcPts val="0"/>
              </a:spcAft>
              <a:buClrTx/>
              <a:buSzTx/>
              <a:buFontTx/>
              <a:buNone/>
              <a:tabLst/>
              <a:defRPr/>
            </a:pPr>
            <a:endParaRPr kumimoji="0" lang="ko-KR" altLang="en-US" sz="2000" b="1" i="0" u="none" strike="noStrike" kern="1200" cap="none" spc="0" normalizeH="0" baseline="0" noProof="0">
              <a:ln>
                <a:noFill/>
              </a:ln>
              <a:solidFill>
                <a:prstClr val="white"/>
              </a:solidFill>
              <a:effectLst/>
              <a:uLnTx/>
              <a:uFillTx/>
              <a:latin typeface="Calibri" panose="020F0502020204030204" pitchFamily="34" charset="0"/>
              <a:ea typeface="맑은 고딕" pitchFamily="50" charset="-127"/>
              <a:cs typeface="+mn-cs"/>
            </a:endParaRPr>
          </a:p>
        </p:txBody>
      </p:sp>
      <p:sp>
        <p:nvSpPr>
          <p:cNvPr id="29" name="자유형 55">
            <a:extLst>
              <a:ext uri="{FF2B5EF4-FFF2-40B4-BE49-F238E27FC236}">
                <a16:creationId xmlns:a16="http://schemas.microsoft.com/office/drawing/2014/main" id="{CE8BED8B-93D2-42E7-A692-DEEE8F6993E0}"/>
              </a:ext>
            </a:extLst>
          </p:cNvPr>
          <p:cNvSpPr/>
          <p:nvPr/>
        </p:nvSpPr>
        <p:spPr>
          <a:xfrm>
            <a:off x="5180081" y="1938789"/>
            <a:ext cx="1831840" cy="2559035"/>
          </a:xfrm>
          <a:custGeom>
            <a:avLst/>
            <a:gdLst>
              <a:gd name="connsiteX0" fmla="*/ 1501511 w 1579637"/>
              <a:gd name="connsiteY0" fmla="*/ 0 h 2206715"/>
              <a:gd name="connsiteX1" fmla="*/ 1573498 w 1579637"/>
              <a:gd name="connsiteY1" fmla="*/ 47716 h 2206715"/>
              <a:gd name="connsiteX2" fmla="*/ 1574926 w 1579637"/>
              <a:gd name="connsiteY2" fmla="*/ 54792 h 2206715"/>
              <a:gd name="connsiteX3" fmla="*/ 1575062 w 1579637"/>
              <a:gd name="connsiteY3" fmla="*/ 54792 h 2206715"/>
              <a:gd name="connsiteX4" fmla="*/ 1575062 w 1579637"/>
              <a:gd name="connsiteY4" fmla="*/ 55465 h 2206715"/>
              <a:gd name="connsiteX5" fmla="*/ 1579637 w 1579637"/>
              <a:gd name="connsiteY5" fmla="*/ 78126 h 2206715"/>
              <a:gd name="connsiteX6" fmla="*/ 1579636 w 1579637"/>
              <a:gd name="connsiteY6" fmla="*/ 1924782 h 2206715"/>
              <a:gd name="connsiteX7" fmla="*/ 1573497 w 1579637"/>
              <a:gd name="connsiteY7" fmla="*/ 1955193 h 2206715"/>
              <a:gd name="connsiteX8" fmla="*/ 1569945 w 1579637"/>
              <a:gd name="connsiteY8" fmla="*/ 1960460 h 2206715"/>
              <a:gd name="connsiteX9" fmla="*/ 1565664 w 1579637"/>
              <a:gd name="connsiteY9" fmla="*/ 1978275 h 2206715"/>
              <a:gd name="connsiteX10" fmla="*/ 1455471 w 1579637"/>
              <a:gd name="connsiteY10" fmla="*/ 2039639 h 2206715"/>
              <a:gd name="connsiteX11" fmla="*/ 1373945 w 1579637"/>
              <a:gd name="connsiteY11" fmla="*/ 2039639 h 2206715"/>
              <a:gd name="connsiteX12" fmla="*/ 1241357 w 1579637"/>
              <a:gd name="connsiteY12" fmla="*/ 2206715 h 2206715"/>
              <a:gd name="connsiteX13" fmla="*/ 1108769 w 1579637"/>
              <a:gd name="connsiteY13" fmla="*/ 2039639 h 2206715"/>
              <a:gd name="connsiteX14" fmla="*/ 119591 w 1579637"/>
              <a:gd name="connsiteY14" fmla="*/ 2039639 h 2206715"/>
              <a:gd name="connsiteX15" fmla="*/ 0 w 1579637"/>
              <a:gd name="connsiteY15" fmla="*/ 1939166 h 2206715"/>
              <a:gd name="connsiteX16" fmla="*/ 0 w 1579637"/>
              <a:gd name="connsiteY16" fmla="*/ 1293771 h 2206715"/>
              <a:gd name="connsiteX17" fmla="*/ 0 w 1579637"/>
              <a:gd name="connsiteY17" fmla="*/ 1034918 h 2206715"/>
              <a:gd name="connsiteX18" fmla="*/ 0 w 1579637"/>
              <a:gd name="connsiteY18" fmla="*/ 389523 h 2206715"/>
              <a:gd name="connsiteX19" fmla="*/ 73041 w 1579637"/>
              <a:gd name="connsiteY19" fmla="*/ 296945 h 2206715"/>
              <a:gd name="connsiteX20" fmla="*/ 79094 w 1579637"/>
              <a:gd name="connsiteY20" fmla="*/ 295919 h 2206715"/>
              <a:gd name="connsiteX21" fmla="*/ 78871 w 1579637"/>
              <a:gd name="connsiteY21" fmla="*/ 295870 h 2206715"/>
              <a:gd name="connsiteX22" fmla="*/ 1448267 w 1579637"/>
              <a:gd name="connsiteY22" fmla="*/ 1 h 2206715"/>
              <a:gd name="connsiteX23" fmla="*/ 1450508 w 1579637"/>
              <a:gd name="connsiteY23" fmla="*/ 1938 h 2206715"/>
              <a:gd name="connsiteX24" fmla="*/ 1460308 w 1579637"/>
              <a:gd name="connsiteY24" fmla="*/ 276 h 2206715"/>
              <a:gd name="connsiteX25" fmla="*/ 1481957 w 1579637"/>
              <a:gd name="connsiteY25" fmla="*/ 3948 h 2206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79637" h="2206715">
                <a:moveTo>
                  <a:pt x="1501511" y="0"/>
                </a:moveTo>
                <a:cubicBezTo>
                  <a:pt x="1533872" y="0"/>
                  <a:pt x="1561638" y="19675"/>
                  <a:pt x="1573498" y="47716"/>
                </a:cubicBezTo>
                <a:lnTo>
                  <a:pt x="1574926" y="54792"/>
                </a:lnTo>
                <a:lnTo>
                  <a:pt x="1575062" y="54792"/>
                </a:lnTo>
                <a:lnTo>
                  <a:pt x="1575062" y="55465"/>
                </a:lnTo>
                <a:lnTo>
                  <a:pt x="1579637" y="78126"/>
                </a:lnTo>
                <a:cubicBezTo>
                  <a:pt x="1579637" y="693678"/>
                  <a:pt x="1579636" y="1309230"/>
                  <a:pt x="1579636" y="1924782"/>
                </a:cubicBezTo>
                <a:cubicBezTo>
                  <a:pt x="1579636" y="1935569"/>
                  <a:pt x="1577450" y="1945846"/>
                  <a:pt x="1573497" y="1955193"/>
                </a:cubicBezTo>
                <a:lnTo>
                  <a:pt x="1569945" y="1960460"/>
                </a:lnTo>
                <a:lnTo>
                  <a:pt x="1565664" y="1978275"/>
                </a:lnTo>
                <a:cubicBezTo>
                  <a:pt x="1547509" y="2014336"/>
                  <a:pt x="1505007" y="2039639"/>
                  <a:pt x="1455471" y="2039639"/>
                </a:cubicBezTo>
                <a:lnTo>
                  <a:pt x="1373945" y="2039639"/>
                </a:lnTo>
                <a:lnTo>
                  <a:pt x="1241357" y="2206715"/>
                </a:lnTo>
                <a:lnTo>
                  <a:pt x="1108769" y="2039639"/>
                </a:lnTo>
                <a:lnTo>
                  <a:pt x="119591" y="2039639"/>
                </a:lnTo>
                <a:cubicBezTo>
                  <a:pt x="53543" y="2039639"/>
                  <a:pt x="0" y="1994656"/>
                  <a:pt x="0" y="1939166"/>
                </a:cubicBezTo>
                <a:lnTo>
                  <a:pt x="0" y="1293771"/>
                </a:lnTo>
                <a:lnTo>
                  <a:pt x="0" y="1034918"/>
                </a:lnTo>
                <a:lnTo>
                  <a:pt x="0" y="389523"/>
                </a:lnTo>
                <a:cubicBezTo>
                  <a:pt x="0" y="347906"/>
                  <a:pt x="30118" y="312199"/>
                  <a:pt x="73041" y="296945"/>
                </a:cubicBezTo>
                <a:lnTo>
                  <a:pt x="79094" y="295919"/>
                </a:lnTo>
                <a:lnTo>
                  <a:pt x="78871" y="295870"/>
                </a:lnTo>
                <a:lnTo>
                  <a:pt x="1448267" y="1"/>
                </a:lnTo>
                <a:lnTo>
                  <a:pt x="1450508" y="1938"/>
                </a:lnTo>
                <a:lnTo>
                  <a:pt x="1460308" y="276"/>
                </a:lnTo>
                <a:lnTo>
                  <a:pt x="1481957" y="3948"/>
                </a:lnTo>
                <a:close/>
              </a:path>
            </a:pathLst>
          </a:cu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30" name="Text Box 8">
            <a:extLst>
              <a:ext uri="{FF2B5EF4-FFF2-40B4-BE49-F238E27FC236}">
                <a16:creationId xmlns:a16="http://schemas.microsoft.com/office/drawing/2014/main" id="{046F30D1-ECEB-4BE4-AA9C-2DA9A99938AD}"/>
              </a:ext>
            </a:extLst>
          </p:cNvPr>
          <p:cNvSpPr txBox="1">
            <a:spLocks noChangeArrowheads="1"/>
          </p:cNvSpPr>
          <p:nvPr/>
        </p:nvSpPr>
        <p:spPr bwMode="auto">
          <a:xfrm>
            <a:off x="6177622" y="4914527"/>
            <a:ext cx="1042020" cy="887483"/>
          </a:xfrm>
          <a:prstGeom prst="rect">
            <a:avLst/>
          </a:prstGeom>
          <a:noFill/>
          <a:ln w="9525">
            <a:noFill/>
            <a:miter lim="800000"/>
            <a:headEnd/>
            <a:tailEnd/>
          </a:ln>
          <a:effectLst/>
        </p:spPr>
        <p:txBody>
          <a:bodyPr wrap="square">
            <a:spAutoFit/>
          </a:bodyPr>
          <a:lstStyle/>
          <a:p>
            <a:pPr algn="ctr">
              <a:defRPr/>
            </a:pPr>
            <a:r>
              <a:rPr kumimoji="1" lang="en-US" altLang="ko-KR" sz="5400" b="1">
                <a:solidFill>
                  <a:schemeClr val="bg1"/>
                </a:solidFill>
                <a:latin typeface="+mj-lt"/>
              </a:rPr>
              <a:t>02</a:t>
            </a:r>
            <a:endParaRPr kumimoji="1" lang="ko-KR" altLang="ko-KR" sz="5400" b="1" dirty="0">
              <a:solidFill>
                <a:schemeClr val="bg1"/>
              </a:solidFill>
              <a:latin typeface="+mj-lt"/>
            </a:endParaRPr>
          </a:p>
        </p:txBody>
      </p:sp>
      <p:sp>
        <p:nvSpPr>
          <p:cNvPr id="31" name="직사각형 30">
            <a:extLst>
              <a:ext uri="{FF2B5EF4-FFF2-40B4-BE49-F238E27FC236}">
                <a16:creationId xmlns:a16="http://schemas.microsoft.com/office/drawing/2014/main" id="{1024C640-A2CA-44D0-B77B-508097FB6A91}"/>
              </a:ext>
            </a:extLst>
          </p:cNvPr>
          <p:cNvSpPr/>
          <p:nvPr/>
        </p:nvSpPr>
        <p:spPr>
          <a:xfrm>
            <a:off x="5365909" y="2480777"/>
            <a:ext cx="1460184" cy="1569660"/>
          </a:xfrm>
          <a:prstGeom prst="rect">
            <a:avLst/>
          </a:prstGeom>
          <a:noFill/>
          <a:ln>
            <a:noFill/>
          </a:ln>
        </p:spPr>
        <p:txBody>
          <a:bodyPr wrap="square" rtlCol="0">
            <a:spAutoFit/>
          </a:bodyPr>
          <a:lstStyle/>
          <a:p>
            <a:pPr algn="ctr"/>
            <a:r>
              <a:rPr kumimoji="1" lang="en-US" altLang="ko-KR" sz="1200"/>
              <a:t>Lorem ipsum dolor sit amet, quo id malorum facilis postulant, odio nostrum atomorum has ei, legere electram definitiones in nec.</a:t>
            </a:r>
            <a:endParaRPr kumimoji="1" lang="ko-KR" altLang="en-US" sz="1200" dirty="0"/>
          </a:p>
        </p:txBody>
      </p:sp>
      <p:sp>
        <p:nvSpPr>
          <p:cNvPr id="32" name="직사각형 31">
            <a:extLst>
              <a:ext uri="{FF2B5EF4-FFF2-40B4-BE49-F238E27FC236}">
                <a16:creationId xmlns:a16="http://schemas.microsoft.com/office/drawing/2014/main" id="{F2674E75-933F-4879-B2AE-5B9685EF0A54}"/>
              </a:ext>
            </a:extLst>
          </p:cNvPr>
          <p:cNvSpPr/>
          <p:nvPr/>
        </p:nvSpPr>
        <p:spPr>
          <a:xfrm>
            <a:off x="5180080" y="4629547"/>
            <a:ext cx="1831840" cy="266245"/>
          </a:xfrm>
          <a:prstGeom prst="rect">
            <a:avLst/>
          </a:prstGeom>
        </p:spPr>
        <p:txBody>
          <a:bodyPr wrap="square">
            <a:spAutoFit/>
          </a:bodyPr>
          <a:lstStyle/>
          <a:p>
            <a:pPr algn="ctr"/>
            <a:r>
              <a:rPr kumimoji="1" lang="en-US" altLang="ko-KR" sz="1200" b="1">
                <a:solidFill>
                  <a:schemeClr val="bg1"/>
                </a:solidFill>
              </a:rPr>
              <a:t>Subtitle</a:t>
            </a:r>
            <a:endParaRPr kumimoji="1" lang="ko-KR" altLang="en-US" sz="1200" b="1" dirty="0">
              <a:solidFill>
                <a:schemeClr val="bg1"/>
              </a:solidFill>
            </a:endParaRPr>
          </a:p>
        </p:txBody>
      </p:sp>
      <p:sp>
        <p:nvSpPr>
          <p:cNvPr id="34" name="자유형 57">
            <a:extLst>
              <a:ext uri="{FF2B5EF4-FFF2-40B4-BE49-F238E27FC236}">
                <a16:creationId xmlns:a16="http://schemas.microsoft.com/office/drawing/2014/main" id="{70CCBB1C-AA8D-43B7-A5F8-FD8D314F533C}"/>
              </a:ext>
            </a:extLst>
          </p:cNvPr>
          <p:cNvSpPr/>
          <p:nvPr/>
        </p:nvSpPr>
        <p:spPr>
          <a:xfrm>
            <a:off x="8462432" y="2896225"/>
            <a:ext cx="2270871" cy="2979454"/>
          </a:xfrm>
          <a:custGeom>
            <a:avLst/>
            <a:gdLst>
              <a:gd name="connsiteX0" fmla="*/ 80286 w 1958223"/>
              <a:gd name="connsiteY0" fmla="*/ 0 h 2569252"/>
              <a:gd name="connsiteX1" fmla="*/ 1849540 w 1958223"/>
              <a:gd name="connsiteY1" fmla="*/ 0 h 2569252"/>
              <a:gd name="connsiteX2" fmla="*/ 1906311 w 1958223"/>
              <a:gd name="connsiteY2" fmla="*/ 23515 h 2569252"/>
              <a:gd name="connsiteX3" fmla="*/ 1910188 w 1958223"/>
              <a:gd name="connsiteY3" fmla="*/ 29266 h 2569252"/>
              <a:gd name="connsiteX4" fmla="*/ 1930502 w 1958223"/>
              <a:gd name="connsiteY4" fmla="*/ 42962 h 2569252"/>
              <a:gd name="connsiteX5" fmla="*/ 1958223 w 1958223"/>
              <a:gd name="connsiteY5" fmla="*/ 109887 h 2569252"/>
              <a:gd name="connsiteX6" fmla="*/ 1958222 w 1958223"/>
              <a:gd name="connsiteY6" fmla="*/ 2467875 h 2569252"/>
              <a:gd name="connsiteX7" fmla="*/ 1952552 w 1958223"/>
              <a:gd name="connsiteY7" fmla="*/ 2495960 h 2569252"/>
              <a:gd name="connsiteX8" fmla="*/ 1952552 w 1958223"/>
              <a:gd name="connsiteY8" fmla="*/ 2501329 h 2569252"/>
              <a:gd name="connsiteX9" fmla="*/ 1951468 w 1958223"/>
              <a:gd name="connsiteY9" fmla="*/ 2501329 h 2569252"/>
              <a:gd name="connsiteX10" fmla="*/ 1950784 w 1958223"/>
              <a:gd name="connsiteY10" fmla="*/ 2504716 h 2569252"/>
              <a:gd name="connsiteX11" fmla="*/ 1863575 w 1958223"/>
              <a:gd name="connsiteY11" fmla="*/ 2562522 h 2569252"/>
              <a:gd name="connsiteX12" fmla="*/ 1863576 w 1958223"/>
              <a:gd name="connsiteY12" fmla="*/ 2562521 h 2569252"/>
              <a:gd name="connsiteX13" fmla="*/ 1856451 w 1958223"/>
              <a:gd name="connsiteY13" fmla="*/ 2561083 h 2569252"/>
              <a:gd name="connsiteX14" fmla="*/ 1810295 w 1958223"/>
              <a:gd name="connsiteY14" fmla="*/ 2568911 h 2569252"/>
              <a:gd name="connsiteX15" fmla="*/ 1798146 w 1958223"/>
              <a:gd name="connsiteY15" fmla="*/ 2566850 h 2569252"/>
              <a:gd name="connsiteX16" fmla="*/ 1795368 w 1958223"/>
              <a:gd name="connsiteY16" fmla="*/ 2569252 h 2569252"/>
              <a:gd name="connsiteX17" fmla="*/ 97774 w 1958223"/>
              <a:gd name="connsiteY17" fmla="*/ 2202472 h 2569252"/>
              <a:gd name="connsiteX18" fmla="*/ 98050 w 1958223"/>
              <a:gd name="connsiteY18" fmla="*/ 2202412 h 2569252"/>
              <a:gd name="connsiteX19" fmla="*/ 90546 w 1958223"/>
              <a:gd name="connsiteY19" fmla="*/ 2201140 h 2569252"/>
              <a:gd name="connsiteX20" fmla="*/ 0 w 1958223"/>
              <a:gd name="connsiteY20" fmla="*/ 2086375 h 2569252"/>
              <a:gd name="connsiteX21" fmla="*/ 0 w 1958223"/>
              <a:gd name="connsiteY21" fmla="*/ 1260758 h 2569252"/>
              <a:gd name="connsiteX22" fmla="*/ 0 w 1958223"/>
              <a:gd name="connsiteY22" fmla="*/ 965410 h 2569252"/>
              <a:gd name="connsiteX23" fmla="*/ 0 w 1958223"/>
              <a:gd name="connsiteY23" fmla="*/ 217444 h 2569252"/>
              <a:gd name="connsiteX24" fmla="*/ 0 w 1958223"/>
              <a:gd name="connsiteY24" fmla="*/ 139793 h 2569252"/>
              <a:gd name="connsiteX25" fmla="*/ 0 w 1958223"/>
              <a:gd name="connsiteY25" fmla="*/ 80286 h 2569252"/>
              <a:gd name="connsiteX26" fmla="*/ 80286 w 1958223"/>
              <a:gd name="connsiteY26" fmla="*/ 0 h 2569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58223" h="2569252">
                <a:moveTo>
                  <a:pt x="80286" y="0"/>
                </a:moveTo>
                <a:lnTo>
                  <a:pt x="1849540" y="0"/>
                </a:lnTo>
                <a:cubicBezTo>
                  <a:pt x="1871711" y="0"/>
                  <a:pt x="1891782" y="8986"/>
                  <a:pt x="1906311" y="23515"/>
                </a:cubicBezTo>
                <a:lnTo>
                  <a:pt x="1910188" y="29266"/>
                </a:lnTo>
                <a:lnTo>
                  <a:pt x="1930502" y="42962"/>
                </a:lnTo>
                <a:cubicBezTo>
                  <a:pt x="1947629" y="60089"/>
                  <a:pt x="1958223" y="83751"/>
                  <a:pt x="1958223" y="109887"/>
                </a:cubicBezTo>
                <a:cubicBezTo>
                  <a:pt x="1958223" y="895883"/>
                  <a:pt x="1958222" y="1681879"/>
                  <a:pt x="1958222" y="2467875"/>
                </a:cubicBezTo>
                <a:lnTo>
                  <a:pt x="1952552" y="2495960"/>
                </a:lnTo>
                <a:lnTo>
                  <a:pt x="1952552" y="2501329"/>
                </a:lnTo>
                <a:lnTo>
                  <a:pt x="1951468" y="2501329"/>
                </a:lnTo>
                <a:lnTo>
                  <a:pt x="1950784" y="2504716"/>
                </a:lnTo>
                <a:cubicBezTo>
                  <a:pt x="1936416" y="2538686"/>
                  <a:pt x="1902779" y="2562522"/>
                  <a:pt x="1863575" y="2562522"/>
                </a:cubicBezTo>
                <a:lnTo>
                  <a:pt x="1863576" y="2562521"/>
                </a:lnTo>
                <a:lnTo>
                  <a:pt x="1856451" y="2561083"/>
                </a:lnTo>
                <a:lnTo>
                  <a:pt x="1810295" y="2568911"/>
                </a:lnTo>
                <a:lnTo>
                  <a:pt x="1798146" y="2566850"/>
                </a:lnTo>
                <a:lnTo>
                  <a:pt x="1795368" y="2569252"/>
                </a:lnTo>
                <a:lnTo>
                  <a:pt x="97774" y="2202472"/>
                </a:lnTo>
                <a:lnTo>
                  <a:pt x="98050" y="2202412"/>
                </a:lnTo>
                <a:lnTo>
                  <a:pt x="90546" y="2201140"/>
                </a:lnTo>
                <a:cubicBezTo>
                  <a:pt x="37337" y="2182231"/>
                  <a:pt x="0" y="2137966"/>
                  <a:pt x="0" y="2086375"/>
                </a:cubicBezTo>
                <a:lnTo>
                  <a:pt x="0" y="1260758"/>
                </a:lnTo>
                <a:lnTo>
                  <a:pt x="0" y="965410"/>
                </a:lnTo>
                <a:lnTo>
                  <a:pt x="0" y="217444"/>
                </a:lnTo>
                <a:lnTo>
                  <a:pt x="0" y="139793"/>
                </a:lnTo>
                <a:lnTo>
                  <a:pt x="0" y="80286"/>
                </a:lnTo>
                <a:cubicBezTo>
                  <a:pt x="0" y="35945"/>
                  <a:pt x="35945" y="0"/>
                  <a:pt x="8028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000" b="1">
              <a:solidFill>
                <a:prstClr val="white"/>
              </a:solidFill>
              <a:latin typeface="Calibri" panose="020F0502020204030204" pitchFamily="34" charset="0"/>
              <a:ea typeface="맑은 고딕" pitchFamily="50" charset="-127"/>
            </a:endParaRPr>
          </a:p>
        </p:txBody>
      </p:sp>
      <p:sp>
        <p:nvSpPr>
          <p:cNvPr id="35" name="자유형 55">
            <a:extLst>
              <a:ext uri="{FF2B5EF4-FFF2-40B4-BE49-F238E27FC236}">
                <a16:creationId xmlns:a16="http://schemas.microsoft.com/office/drawing/2014/main" id="{A0A86339-DE28-47F2-BB82-025FA30638CE}"/>
              </a:ext>
            </a:extLst>
          </p:cNvPr>
          <p:cNvSpPr/>
          <p:nvPr/>
        </p:nvSpPr>
        <p:spPr>
          <a:xfrm>
            <a:off x="8681949" y="1938789"/>
            <a:ext cx="1831840" cy="2559035"/>
          </a:xfrm>
          <a:custGeom>
            <a:avLst/>
            <a:gdLst>
              <a:gd name="connsiteX0" fmla="*/ 1501511 w 1579637"/>
              <a:gd name="connsiteY0" fmla="*/ 0 h 2206715"/>
              <a:gd name="connsiteX1" fmla="*/ 1573498 w 1579637"/>
              <a:gd name="connsiteY1" fmla="*/ 47716 h 2206715"/>
              <a:gd name="connsiteX2" fmla="*/ 1574926 w 1579637"/>
              <a:gd name="connsiteY2" fmla="*/ 54792 h 2206715"/>
              <a:gd name="connsiteX3" fmla="*/ 1575062 w 1579637"/>
              <a:gd name="connsiteY3" fmla="*/ 54792 h 2206715"/>
              <a:gd name="connsiteX4" fmla="*/ 1575062 w 1579637"/>
              <a:gd name="connsiteY4" fmla="*/ 55465 h 2206715"/>
              <a:gd name="connsiteX5" fmla="*/ 1579637 w 1579637"/>
              <a:gd name="connsiteY5" fmla="*/ 78126 h 2206715"/>
              <a:gd name="connsiteX6" fmla="*/ 1579636 w 1579637"/>
              <a:gd name="connsiteY6" fmla="*/ 1924782 h 2206715"/>
              <a:gd name="connsiteX7" fmla="*/ 1573497 w 1579637"/>
              <a:gd name="connsiteY7" fmla="*/ 1955193 h 2206715"/>
              <a:gd name="connsiteX8" fmla="*/ 1569945 w 1579637"/>
              <a:gd name="connsiteY8" fmla="*/ 1960460 h 2206715"/>
              <a:gd name="connsiteX9" fmla="*/ 1565664 w 1579637"/>
              <a:gd name="connsiteY9" fmla="*/ 1978275 h 2206715"/>
              <a:gd name="connsiteX10" fmla="*/ 1455471 w 1579637"/>
              <a:gd name="connsiteY10" fmla="*/ 2039639 h 2206715"/>
              <a:gd name="connsiteX11" fmla="*/ 1373945 w 1579637"/>
              <a:gd name="connsiteY11" fmla="*/ 2039639 h 2206715"/>
              <a:gd name="connsiteX12" fmla="*/ 1241357 w 1579637"/>
              <a:gd name="connsiteY12" fmla="*/ 2206715 h 2206715"/>
              <a:gd name="connsiteX13" fmla="*/ 1108769 w 1579637"/>
              <a:gd name="connsiteY13" fmla="*/ 2039639 h 2206715"/>
              <a:gd name="connsiteX14" fmla="*/ 119591 w 1579637"/>
              <a:gd name="connsiteY14" fmla="*/ 2039639 h 2206715"/>
              <a:gd name="connsiteX15" fmla="*/ 0 w 1579637"/>
              <a:gd name="connsiteY15" fmla="*/ 1939166 h 2206715"/>
              <a:gd name="connsiteX16" fmla="*/ 0 w 1579637"/>
              <a:gd name="connsiteY16" fmla="*/ 1293771 h 2206715"/>
              <a:gd name="connsiteX17" fmla="*/ 0 w 1579637"/>
              <a:gd name="connsiteY17" fmla="*/ 1034918 h 2206715"/>
              <a:gd name="connsiteX18" fmla="*/ 0 w 1579637"/>
              <a:gd name="connsiteY18" fmla="*/ 389523 h 2206715"/>
              <a:gd name="connsiteX19" fmla="*/ 73041 w 1579637"/>
              <a:gd name="connsiteY19" fmla="*/ 296945 h 2206715"/>
              <a:gd name="connsiteX20" fmla="*/ 79094 w 1579637"/>
              <a:gd name="connsiteY20" fmla="*/ 295919 h 2206715"/>
              <a:gd name="connsiteX21" fmla="*/ 78871 w 1579637"/>
              <a:gd name="connsiteY21" fmla="*/ 295870 h 2206715"/>
              <a:gd name="connsiteX22" fmla="*/ 1448267 w 1579637"/>
              <a:gd name="connsiteY22" fmla="*/ 1 h 2206715"/>
              <a:gd name="connsiteX23" fmla="*/ 1450508 w 1579637"/>
              <a:gd name="connsiteY23" fmla="*/ 1938 h 2206715"/>
              <a:gd name="connsiteX24" fmla="*/ 1460308 w 1579637"/>
              <a:gd name="connsiteY24" fmla="*/ 276 h 2206715"/>
              <a:gd name="connsiteX25" fmla="*/ 1481957 w 1579637"/>
              <a:gd name="connsiteY25" fmla="*/ 3948 h 22067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579637" h="2206715">
                <a:moveTo>
                  <a:pt x="1501511" y="0"/>
                </a:moveTo>
                <a:cubicBezTo>
                  <a:pt x="1533872" y="0"/>
                  <a:pt x="1561638" y="19675"/>
                  <a:pt x="1573498" y="47716"/>
                </a:cubicBezTo>
                <a:lnTo>
                  <a:pt x="1574926" y="54792"/>
                </a:lnTo>
                <a:lnTo>
                  <a:pt x="1575062" y="54792"/>
                </a:lnTo>
                <a:lnTo>
                  <a:pt x="1575062" y="55465"/>
                </a:lnTo>
                <a:lnTo>
                  <a:pt x="1579637" y="78126"/>
                </a:lnTo>
                <a:cubicBezTo>
                  <a:pt x="1579637" y="693678"/>
                  <a:pt x="1579636" y="1309230"/>
                  <a:pt x="1579636" y="1924782"/>
                </a:cubicBezTo>
                <a:cubicBezTo>
                  <a:pt x="1579636" y="1935569"/>
                  <a:pt x="1577450" y="1945846"/>
                  <a:pt x="1573497" y="1955193"/>
                </a:cubicBezTo>
                <a:lnTo>
                  <a:pt x="1569945" y="1960460"/>
                </a:lnTo>
                <a:lnTo>
                  <a:pt x="1565664" y="1978275"/>
                </a:lnTo>
                <a:cubicBezTo>
                  <a:pt x="1547509" y="2014336"/>
                  <a:pt x="1505007" y="2039639"/>
                  <a:pt x="1455471" y="2039639"/>
                </a:cubicBezTo>
                <a:lnTo>
                  <a:pt x="1373945" y="2039639"/>
                </a:lnTo>
                <a:lnTo>
                  <a:pt x="1241357" y="2206715"/>
                </a:lnTo>
                <a:lnTo>
                  <a:pt x="1108769" y="2039639"/>
                </a:lnTo>
                <a:lnTo>
                  <a:pt x="119591" y="2039639"/>
                </a:lnTo>
                <a:cubicBezTo>
                  <a:pt x="53543" y="2039639"/>
                  <a:pt x="0" y="1994656"/>
                  <a:pt x="0" y="1939166"/>
                </a:cubicBezTo>
                <a:lnTo>
                  <a:pt x="0" y="1293771"/>
                </a:lnTo>
                <a:lnTo>
                  <a:pt x="0" y="1034918"/>
                </a:lnTo>
                <a:lnTo>
                  <a:pt x="0" y="389523"/>
                </a:lnTo>
                <a:cubicBezTo>
                  <a:pt x="0" y="347906"/>
                  <a:pt x="30118" y="312199"/>
                  <a:pt x="73041" y="296945"/>
                </a:cubicBezTo>
                <a:lnTo>
                  <a:pt x="79094" y="295919"/>
                </a:lnTo>
                <a:lnTo>
                  <a:pt x="78871" y="295870"/>
                </a:lnTo>
                <a:lnTo>
                  <a:pt x="1448267" y="1"/>
                </a:lnTo>
                <a:lnTo>
                  <a:pt x="1450508" y="1938"/>
                </a:lnTo>
                <a:lnTo>
                  <a:pt x="1460308" y="276"/>
                </a:lnTo>
                <a:lnTo>
                  <a:pt x="1481957" y="3948"/>
                </a:lnTo>
                <a:close/>
              </a:path>
            </a:pathLst>
          </a:custGeom>
          <a:solidFill>
            <a:schemeClr val="bg1"/>
          </a:solidFill>
          <a:ln>
            <a:noFill/>
          </a:ln>
          <a:effectLst>
            <a:outerShdw blurRad="215900" dir="2400000" sx="102000" sy="102000" algn="ctr"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36" name="Text Box 8">
            <a:extLst>
              <a:ext uri="{FF2B5EF4-FFF2-40B4-BE49-F238E27FC236}">
                <a16:creationId xmlns:a16="http://schemas.microsoft.com/office/drawing/2014/main" id="{ADCDBEC1-EE82-4212-9D96-B16AD66B7D7B}"/>
              </a:ext>
            </a:extLst>
          </p:cNvPr>
          <p:cNvSpPr txBox="1">
            <a:spLocks noChangeArrowheads="1"/>
          </p:cNvSpPr>
          <p:nvPr/>
        </p:nvSpPr>
        <p:spPr bwMode="auto">
          <a:xfrm>
            <a:off x="9679490" y="4914527"/>
            <a:ext cx="1042020" cy="887483"/>
          </a:xfrm>
          <a:prstGeom prst="rect">
            <a:avLst/>
          </a:prstGeom>
          <a:noFill/>
          <a:ln w="9525">
            <a:noFill/>
            <a:miter lim="800000"/>
            <a:headEnd/>
            <a:tailEnd/>
          </a:ln>
          <a:effectLst/>
        </p:spPr>
        <p:txBody>
          <a:bodyPr wrap="square">
            <a:spAutoFit/>
          </a:bodyPr>
          <a:lstStyle/>
          <a:p>
            <a:pPr algn="ctr">
              <a:defRPr/>
            </a:pPr>
            <a:r>
              <a:rPr kumimoji="1" lang="en-US" altLang="ko-KR" sz="5400" b="1">
                <a:solidFill>
                  <a:schemeClr val="bg1"/>
                </a:solidFill>
                <a:latin typeface="+mj-lt"/>
              </a:rPr>
              <a:t>03</a:t>
            </a:r>
            <a:endParaRPr kumimoji="1" lang="ko-KR" altLang="ko-KR" sz="5400" b="1" dirty="0">
              <a:solidFill>
                <a:schemeClr val="bg1"/>
              </a:solidFill>
              <a:latin typeface="+mj-lt"/>
            </a:endParaRPr>
          </a:p>
        </p:txBody>
      </p:sp>
      <p:sp>
        <p:nvSpPr>
          <p:cNvPr id="37" name="직사각형 36">
            <a:extLst>
              <a:ext uri="{FF2B5EF4-FFF2-40B4-BE49-F238E27FC236}">
                <a16:creationId xmlns:a16="http://schemas.microsoft.com/office/drawing/2014/main" id="{5F1BB8B4-D858-4064-9DBE-6AD2684FC10C}"/>
              </a:ext>
            </a:extLst>
          </p:cNvPr>
          <p:cNvSpPr/>
          <p:nvPr/>
        </p:nvSpPr>
        <p:spPr>
          <a:xfrm>
            <a:off x="8867778" y="2480777"/>
            <a:ext cx="1460184" cy="1569660"/>
          </a:xfrm>
          <a:prstGeom prst="rect">
            <a:avLst/>
          </a:prstGeom>
          <a:noFill/>
          <a:ln>
            <a:noFill/>
          </a:ln>
        </p:spPr>
        <p:txBody>
          <a:bodyPr wrap="square" rtlCol="0">
            <a:spAutoFit/>
          </a:bodyPr>
          <a:lstStyle/>
          <a:p>
            <a:pPr algn="ctr"/>
            <a:r>
              <a:rPr kumimoji="1" lang="en-US" altLang="ko-KR" sz="1200"/>
              <a:t>Lorem ipsum dolor sit amet, quo id malorum facilis postulant, odio nostrum atomorum has ei, legere electram definitiones in nec.</a:t>
            </a:r>
            <a:endParaRPr kumimoji="1" lang="ko-KR" altLang="en-US" sz="1200" dirty="0"/>
          </a:p>
        </p:txBody>
      </p:sp>
      <p:sp>
        <p:nvSpPr>
          <p:cNvPr id="38" name="직사각형 37">
            <a:extLst>
              <a:ext uri="{FF2B5EF4-FFF2-40B4-BE49-F238E27FC236}">
                <a16:creationId xmlns:a16="http://schemas.microsoft.com/office/drawing/2014/main" id="{AA348CFA-3666-4D6E-B13E-E64D1DA001BD}"/>
              </a:ext>
            </a:extLst>
          </p:cNvPr>
          <p:cNvSpPr/>
          <p:nvPr/>
        </p:nvSpPr>
        <p:spPr>
          <a:xfrm>
            <a:off x="8681948" y="4629547"/>
            <a:ext cx="1831840" cy="266245"/>
          </a:xfrm>
          <a:prstGeom prst="rect">
            <a:avLst/>
          </a:prstGeom>
        </p:spPr>
        <p:txBody>
          <a:bodyPr wrap="square">
            <a:spAutoFit/>
          </a:bodyPr>
          <a:lstStyle/>
          <a:p>
            <a:pPr algn="ctr"/>
            <a:r>
              <a:rPr kumimoji="1" lang="en-US" altLang="ko-KR" sz="1200" b="1">
                <a:solidFill>
                  <a:schemeClr val="bg1"/>
                </a:solidFill>
              </a:rPr>
              <a:t>Subtitle</a:t>
            </a:r>
            <a:endParaRPr kumimoji="1" lang="ko-KR" altLang="en-US" sz="1200" b="1" dirty="0">
              <a:solidFill>
                <a:schemeClr val="bg1"/>
              </a:solidFill>
            </a:endParaRPr>
          </a:p>
        </p:txBody>
      </p:sp>
    </p:spTree>
    <p:extLst>
      <p:ext uri="{BB962C8B-B14F-4D97-AF65-F5344CB8AC3E}">
        <p14:creationId xmlns:p14="http://schemas.microsoft.com/office/powerpoint/2010/main" val="8136638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개체 틀 3" descr="텍스트, 실내, 책상, 사무실이(가) 표시된 사진&#10;&#10;자동 생성된 설명">
            <a:extLst>
              <a:ext uri="{FF2B5EF4-FFF2-40B4-BE49-F238E27FC236}">
                <a16:creationId xmlns:a16="http://schemas.microsoft.com/office/drawing/2014/main" id="{D6A31D82-EF39-43FF-85CE-3BE960892863}"/>
              </a:ext>
            </a:extLst>
          </p:cNvPr>
          <p:cNvPicPr>
            <a:picLocks noGrp="1" noChangeAspect="1"/>
          </p:cNvPicPr>
          <p:nvPr>
            <p:ph type="pic" sz="quarter" idx="26"/>
          </p:nvPr>
        </p:nvPicPr>
        <p:blipFill>
          <a:blip r:embed="rId2">
            <a:duotone>
              <a:prstClr val="black"/>
              <a:schemeClr val="accent1">
                <a:tint val="45000"/>
                <a:satMod val="400000"/>
              </a:schemeClr>
            </a:duotone>
          </a:blip>
          <a:srcRect t="7796" b="7796"/>
          <a:stretch>
            <a:fillRect/>
          </a:stretch>
        </p:blipFill>
        <p:spPr/>
      </p:pic>
      <p:sp>
        <p:nvSpPr>
          <p:cNvPr id="5" name="TextBox 4">
            <a:extLst>
              <a:ext uri="{FF2B5EF4-FFF2-40B4-BE49-F238E27FC236}">
                <a16:creationId xmlns:a16="http://schemas.microsoft.com/office/drawing/2014/main" id="{0433D731-6B53-4D6D-AA73-BA4A7B07439F}"/>
              </a:ext>
            </a:extLst>
          </p:cNvPr>
          <p:cNvSpPr txBox="1"/>
          <p:nvPr/>
        </p:nvSpPr>
        <p:spPr>
          <a:xfrm>
            <a:off x="1677536" y="1952785"/>
            <a:ext cx="8836925" cy="1862048"/>
          </a:xfrm>
          <a:prstGeom prst="rect">
            <a:avLst/>
          </a:prstGeom>
          <a:noFill/>
          <a:ln>
            <a:noFill/>
          </a:ln>
        </p:spPr>
        <p:txBody>
          <a:bodyPr wrap="square" rtlCol="0">
            <a:spAutoFit/>
          </a:bodyPr>
          <a:lstStyle/>
          <a:p>
            <a:pPr algn="ctr"/>
            <a:r>
              <a:rPr kumimoji="1" lang="en-US" altLang="ko-KR" sz="11500" dirty="0">
                <a:solidFill>
                  <a:schemeClr val="bg1"/>
                </a:solidFill>
                <a:latin typeface="+mj-lt"/>
              </a:rPr>
              <a:t>Thank you</a:t>
            </a:r>
            <a:endParaRPr kumimoji="1" lang="ko-KR" altLang="en-US" sz="11500" dirty="0">
              <a:solidFill>
                <a:schemeClr val="bg1"/>
              </a:solidFill>
              <a:latin typeface="+mj-lt"/>
            </a:endParaRPr>
          </a:p>
        </p:txBody>
      </p:sp>
      <p:sp>
        <p:nvSpPr>
          <p:cNvPr id="6" name="직사각형 5">
            <a:extLst>
              <a:ext uri="{FF2B5EF4-FFF2-40B4-BE49-F238E27FC236}">
                <a16:creationId xmlns:a16="http://schemas.microsoft.com/office/drawing/2014/main" id="{596E3B68-93A5-4A51-A90A-3F20F503DA56}"/>
              </a:ext>
            </a:extLst>
          </p:cNvPr>
          <p:cNvSpPr/>
          <p:nvPr/>
        </p:nvSpPr>
        <p:spPr>
          <a:xfrm>
            <a:off x="1" y="5991366"/>
            <a:ext cx="12192000" cy="8666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ko-KR" altLang="en-US"/>
          </a:p>
        </p:txBody>
      </p:sp>
      <p:sp>
        <p:nvSpPr>
          <p:cNvPr id="7" name="TextBox 6">
            <a:extLst>
              <a:ext uri="{FF2B5EF4-FFF2-40B4-BE49-F238E27FC236}">
                <a16:creationId xmlns:a16="http://schemas.microsoft.com/office/drawing/2014/main" id="{8737D118-1B3C-4AC7-B986-AAA5990DC745}"/>
              </a:ext>
            </a:extLst>
          </p:cNvPr>
          <p:cNvSpPr txBox="1"/>
          <p:nvPr/>
        </p:nvSpPr>
        <p:spPr>
          <a:xfrm>
            <a:off x="451955" y="6270794"/>
            <a:ext cx="3043449" cy="307777"/>
          </a:xfrm>
          <a:prstGeom prst="rect">
            <a:avLst/>
          </a:prstGeom>
          <a:noFill/>
          <a:ln>
            <a:noFill/>
          </a:ln>
        </p:spPr>
        <p:txBody>
          <a:bodyPr wrap="square" rtlCol="0">
            <a:spAutoFit/>
          </a:bodyPr>
          <a:lstStyle/>
          <a:p>
            <a:r>
              <a:rPr kumimoji="1" lang="en-US" altLang="ko-KR" sz="1400" i="1" dirty="0">
                <a:solidFill>
                  <a:schemeClr val="bg1"/>
                </a:solidFill>
              </a:rPr>
              <a:t>All about lecture </a:t>
            </a:r>
            <a:endParaRPr kumimoji="1" lang="ko-KR" altLang="en-US" sz="1400" i="1" dirty="0">
              <a:solidFill>
                <a:schemeClr val="bg1"/>
              </a:solidFill>
            </a:endParaRPr>
          </a:p>
        </p:txBody>
      </p:sp>
      <p:sp>
        <p:nvSpPr>
          <p:cNvPr id="8" name="TextBox 7">
            <a:extLst>
              <a:ext uri="{FF2B5EF4-FFF2-40B4-BE49-F238E27FC236}">
                <a16:creationId xmlns:a16="http://schemas.microsoft.com/office/drawing/2014/main" id="{650A9F40-10CB-4B2C-B71B-1239996EEE01}"/>
              </a:ext>
            </a:extLst>
          </p:cNvPr>
          <p:cNvSpPr txBox="1"/>
          <p:nvPr/>
        </p:nvSpPr>
        <p:spPr>
          <a:xfrm>
            <a:off x="8696596" y="6270793"/>
            <a:ext cx="3043449" cy="307777"/>
          </a:xfrm>
          <a:prstGeom prst="rect">
            <a:avLst/>
          </a:prstGeom>
          <a:noFill/>
          <a:ln>
            <a:noFill/>
          </a:ln>
        </p:spPr>
        <p:txBody>
          <a:bodyPr wrap="square" rtlCol="0">
            <a:spAutoFit/>
          </a:bodyPr>
          <a:lstStyle/>
          <a:p>
            <a:pPr algn="r"/>
            <a:r>
              <a:rPr kumimoji="1" lang="en-US" altLang="ko-KR" sz="1400" b="1" i="1" dirty="0">
                <a:solidFill>
                  <a:schemeClr val="bg1"/>
                </a:solidFill>
              </a:rPr>
              <a:t>lecture</a:t>
            </a:r>
            <a:endParaRPr kumimoji="1" lang="ko-KR" altLang="en-US" sz="1400" b="1" i="1" dirty="0">
              <a:solidFill>
                <a:schemeClr val="bg1"/>
              </a:solidFill>
            </a:endParaRPr>
          </a:p>
        </p:txBody>
      </p:sp>
      <p:sp>
        <p:nvSpPr>
          <p:cNvPr id="10" name="TextBox 9">
            <a:extLst>
              <a:ext uri="{FF2B5EF4-FFF2-40B4-BE49-F238E27FC236}">
                <a16:creationId xmlns:a16="http://schemas.microsoft.com/office/drawing/2014/main" id="{E02A1F8E-0DC1-44BF-8345-A5DEF9995B6F}"/>
              </a:ext>
            </a:extLst>
          </p:cNvPr>
          <p:cNvSpPr txBox="1"/>
          <p:nvPr/>
        </p:nvSpPr>
        <p:spPr>
          <a:xfrm>
            <a:off x="9581424" y="293075"/>
            <a:ext cx="2217065" cy="307777"/>
          </a:xfrm>
          <a:prstGeom prst="rect">
            <a:avLst/>
          </a:prstGeom>
          <a:noFill/>
          <a:ln>
            <a:noFill/>
          </a:ln>
        </p:spPr>
        <p:txBody>
          <a:bodyPr wrap="square" rtlCol="0">
            <a:spAutoFit/>
          </a:bodyPr>
          <a:lstStyle/>
          <a:p>
            <a:pPr algn="r"/>
            <a:r>
              <a:rPr kumimoji="1" lang="en-US" altLang="ko-KR" sz="1400" i="1" dirty="0">
                <a:solidFill>
                  <a:schemeClr val="bg1"/>
                </a:solidFill>
              </a:rPr>
              <a:t>All about Lecture</a:t>
            </a:r>
            <a:endParaRPr kumimoji="1" lang="ko-KR" altLang="en-US" sz="1400" i="1" dirty="0">
              <a:solidFill>
                <a:schemeClr val="bg1"/>
              </a:solidFill>
            </a:endParaRPr>
          </a:p>
        </p:txBody>
      </p:sp>
    </p:spTree>
    <p:extLst>
      <p:ext uri="{BB962C8B-B14F-4D97-AF65-F5344CB8AC3E}">
        <p14:creationId xmlns:p14="http://schemas.microsoft.com/office/powerpoint/2010/main" val="2650910911"/>
      </p:ext>
    </p:extLst>
  </p:cSld>
  <p:clrMapOvr>
    <a:masterClrMapping/>
  </p:clrMapOvr>
</p:sld>
</file>

<file path=ppt/theme/theme1.xml><?xml version="1.0" encoding="utf-8"?>
<a:theme xmlns:a="http://schemas.openxmlformats.org/drawingml/2006/main" name="Office 테마">
  <a:themeElements>
    <a:clrScheme name="사용자 지정 73">
      <a:dk1>
        <a:srgbClr val="000000"/>
      </a:dk1>
      <a:lt1>
        <a:srgbClr val="FFFFFF"/>
      </a:lt1>
      <a:dk2>
        <a:srgbClr val="302F2F"/>
      </a:dk2>
      <a:lt2>
        <a:srgbClr val="E9E8E1"/>
      </a:lt2>
      <a:accent1>
        <a:srgbClr val="1332F3"/>
      </a:accent1>
      <a:accent2>
        <a:srgbClr val="7C8EF8"/>
      </a:accent2>
      <a:accent3>
        <a:srgbClr val="D7DCFD"/>
      </a:accent3>
      <a:accent4>
        <a:srgbClr val="081EA0"/>
      </a:accent4>
      <a:accent5>
        <a:srgbClr val="252525"/>
      </a:accent5>
      <a:accent6>
        <a:srgbClr val="359AC9"/>
      </a:accent6>
      <a:hlink>
        <a:srgbClr val="716953"/>
      </a:hlink>
      <a:folHlink>
        <a:srgbClr val="544E3E"/>
      </a:folHlink>
    </a:clrScheme>
    <a:fontScheme name="Abuget">
      <a:majorFont>
        <a:latin typeface="Abuget"/>
        <a:ea typeface="맑은 고딕"/>
        <a:cs typeface=""/>
      </a:majorFont>
      <a:minorFont>
        <a:latin typeface="Calibri Light"/>
        <a:ea typeface="맑은 고딕"/>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odyPr rtlCol="0" anchor="ctr"/>
      <a:lstStyle>
        <a:defPPr algn="ctr">
          <a:defRPr kumimoji="1"/>
        </a:defPPr>
      </a:lstStyle>
      <a:style>
        <a:lnRef idx="2">
          <a:schemeClr val="accent1">
            <a:shade val="50000"/>
          </a:schemeClr>
        </a:lnRef>
        <a:fillRef idx="1">
          <a:schemeClr val="accent1"/>
        </a:fillRef>
        <a:effectRef idx="0">
          <a:schemeClr val="accent1"/>
        </a:effectRef>
        <a:fontRef idx="minor">
          <a:schemeClr val="lt1"/>
        </a:fontRef>
      </a:style>
    </a:spDef>
    <a:txDef>
      <a:spPr>
        <a:noFill/>
        <a:ln>
          <a:noFill/>
        </a:ln>
      </a:spPr>
      <a:bodyPr wrap="square" rtlCol="0">
        <a:spAutoFit/>
      </a:bodyPr>
      <a:lstStyle>
        <a:defPPr algn="ctr">
          <a:defRPr kumimoji="1" sz="4400" dirty="0" smtClean="0">
            <a:solidFill>
              <a:schemeClr val="bg1"/>
            </a:solidFill>
            <a:latin typeface="Bebas Neue" panose="020B0606020202050201"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17679</TotalTime>
  <Words>3179</Words>
  <Application>Microsoft Office PowerPoint</Application>
  <PresentationFormat>와이드스크린</PresentationFormat>
  <Paragraphs>262</Paragraphs>
  <Slides>35</Slides>
  <Notes>2</Notes>
  <HiddenSlides>0</HiddenSlides>
  <MMClips>0</MMClips>
  <ScaleCrop>false</ScaleCrop>
  <HeadingPairs>
    <vt:vector size="6" baseType="variant">
      <vt:variant>
        <vt:lpstr>사용한 글꼴</vt:lpstr>
      </vt:variant>
      <vt:variant>
        <vt:i4>5</vt:i4>
      </vt:variant>
      <vt:variant>
        <vt:lpstr>테마</vt:lpstr>
      </vt:variant>
      <vt:variant>
        <vt:i4>1</vt:i4>
      </vt:variant>
      <vt:variant>
        <vt:lpstr>슬라이드 제목</vt:lpstr>
      </vt:variant>
      <vt:variant>
        <vt:i4>35</vt:i4>
      </vt:variant>
    </vt:vector>
  </HeadingPairs>
  <TitlesOfParts>
    <vt:vector size="41" baseType="lpstr">
      <vt:lpstr>Calibri</vt:lpstr>
      <vt:lpstr>맑은 고딕</vt:lpstr>
      <vt:lpstr>Calibri Light</vt:lpstr>
      <vt:lpstr>Abuget</vt:lpstr>
      <vt:lpstr>Arial</vt: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Process Diagram</vt:lpstr>
      <vt:lpstr>Triangle Circular</vt:lpstr>
      <vt:lpstr>Doughnut Chart</vt:lpstr>
      <vt:lpstr>Radar Chart</vt:lpstr>
      <vt:lpstr>Vertical Table</vt:lpstr>
      <vt:lpstr>Analysis Matrix</vt:lpstr>
      <vt:lpstr>100% Stock Chart</vt:lpstr>
      <vt:lpstr>Matrix Diagram</vt:lpstr>
      <vt:lpstr>Basic Matrix Diagram.</vt:lpstr>
      <vt:lpstr>3 Speech Bubble Infographic</vt:lpstr>
      <vt:lpstr>PowerPoint 프레젠테이션</vt:lpstr>
    </vt:vector>
  </TitlesOfParts>
  <Manager>예스폼 디자인팀</Manager>
  <Company>(주)예스폼</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예스폼 파워포인트</dc:title>
  <dc:subject>파워포인트 템플릿, 파워포인트 배경, PPT 템플릿, 프리젠테이션, 다이어그램, 차트</dc:subject>
  <dc:creator>YESFORM by HA.PARK</dc:creator>
  <cp:keywords>PPT, PPT Templates, Presentation, Diagram, Chart, Yesform, Google slides, Keynote, 예스폼, 배경PPT</cp:keywords>
  <dc:description>본 문서의 저작권은 예스폼(YESFORM)에 있으며 무단 복제 배포시 법적인 제재를 받을 수 있습니다.</dc:description>
  <dcterms:created xsi:type="dcterms:W3CDTF">2020-07-04T12:46:20Z</dcterms:created>
  <dcterms:modified xsi:type="dcterms:W3CDTF">2022-05-20T06:36:27Z</dcterms:modified>
  <cp:category>http://powerpoint.yesform.com/</cp:category>
</cp:coreProperties>
</file>