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81" r:id="rId4"/>
    <p:sldId id="274" r:id="rId5"/>
    <p:sldId id="259" r:id="rId6"/>
    <p:sldId id="261" r:id="rId7"/>
    <p:sldId id="262" r:id="rId8"/>
    <p:sldId id="263" r:id="rId9"/>
    <p:sldId id="265" r:id="rId10"/>
    <p:sldId id="266" r:id="rId11"/>
    <p:sldId id="279" r:id="rId12"/>
    <p:sldId id="267" r:id="rId13"/>
    <p:sldId id="287" r:id="rId14"/>
    <p:sldId id="269" r:id="rId15"/>
    <p:sldId id="288" r:id="rId16"/>
    <p:sldId id="272" r:id="rId17"/>
    <p:sldId id="282" r:id="rId18"/>
    <p:sldId id="283" r:id="rId19"/>
    <p:sldId id="277" r:id="rId20"/>
    <p:sldId id="285" r:id="rId21"/>
    <p:sldId id="286" r:id="rId2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D59FA2-69EA-451B-B968-5758E9C7E60A}" type="doc">
      <dgm:prSet loTypeId="urn:microsoft.com/office/officeart/2005/8/layout/process1" loCatId="process" qsTypeId="urn:microsoft.com/office/officeart/2005/8/quickstyle/3d1" qsCatId="3D" csTypeId="urn:microsoft.com/office/officeart/2005/8/colors/accent1_2" csCatId="accent1" phldr="1"/>
      <dgm:spPr/>
    </dgm:pt>
    <dgm:pt modelId="{74834D50-C993-42CD-B124-4F81E83E6E8E}">
      <dgm:prSet phldrT="[텍스트]" custT="1"/>
      <dgm:spPr/>
      <dgm:t>
        <a:bodyPr/>
        <a:lstStyle/>
        <a:p>
          <a:pPr latinLnBrk="1"/>
          <a:r>
            <a:rPr lang="ko-KR" altLang="en-US" sz="1800" b="1" smtClean="0"/>
            <a:t>회원가입 및 </a:t>
          </a:r>
          <a:endParaRPr lang="en-US" altLang="ko-KR" sz="1800" b="1" smtClean="0"/>
        </a:p>
        <a:p>
          <a:pPr latinLnBrk="1"/>
          <a:r>
            <a:rPr lang="ko-KR" altLang="en-US" sz="1800" b="1" smtClean="0"/>
            <a:t>교육신청</a:t>
          </a:r>
          <a:endParaRPr lang="ko-KR" altLang="en-US" sz="1800" b="1" dirty="0"/>
        </a:p>
      </dgm:t>
    </dgm:pt>
    <dgm:pt modelId="{8A28E087-5F22-4F70-86E1-135B54D7ED22}" type="parTrans" cxnId="{1247D9A9-926C-416F-AD14-5240BBE80BC8}">
      <dgm:prSet/>
      <dgm:spPr/>
      <dgm:t>
        <a:bodyPr/>
        <a:lstStyle/>
        <a:p>
          <a:pPr latinLnBrk="1"/>
          <a:endParaRPr lang="ko-KR" altLang="en-US"/>
        </a:p>
      </dgm:t>
    </dgm:pt>
    <dgm:pt modelId="{F4E8B5AF-B21E-4A3E-A38B-44FE29E4234F}" type="sibTrans" cxnId="{1247D9A9-926C-416F-AD14-5240BBE80BC8}">
      <dgm:prSet/>
      <dgm:spPr/>
      <dgm:t>
        <a:bodyPr/>
        <a:lstStyle/>
        <a:p>
          <a:pPr latinLnBrk="1"/>
          <a:endParaRPr lang="ko-KR" altLang="en-US"/>
        </a:p>
      </dgm:t>
    </dgm:pt>
    <dgm:pt modelId="{A62A9783-AE42-49DE-873A-5515C3630594}">
      <dgm:prSet phldrT="[텍스트]" custT="1"/>
      <dgm:spPr/>
      <dgm:t>
        <a:bodyPr/>
        <a:lstStyle/>
        <a:p>
          <a:pPr latinLnBrk="1"/>
          <a:r>
            <a:rPr lang="ko-KR" altLang="en-US" sz="1800" b="1" dirty="0" smtClean="0"/>
            <a:t>교육생 선정</a:t>
          </a:r>
          <a:endParaRPr lang="ko-KR" altLang="en-US" sz="1800" b="1" dirty="0"/>
        </a:p>
      </dgm:t>
    </dgm:pt>
    <dgm:pt modelId="{F319BC3F-BE87-4744-BD1C-0372E02880C6}" type="parTrans" cxnId="{FEB376EA-8D93-4B64-892F-B57E2BCD84B2}">
      <dgm:prSet/>
      <dgm:spPr/>
      <dgm:t>
        <a:bodyPr/>
        <a:lstStyle/>
        <a:p>
          <a:pPr latinLnBrk="1"/>
          <a:endParaRPr lang="ko-KR" altLang="en-US"/>
        </a:p>
      </dgm:t>
    </dgm:pt>
    <dgm:pt modelId="{AB293D0C-463B-4E88-833E-D2FBA7A2A892}" type="sibTrans" cxnId="{FEB376EA-8D93-4B64-892F-B57E2BCD84B2}">
      <dgm:prSet/>
      <dgm:spPr/>
      <dgm:t>
        <a:bodyPr/>
        <a:lstStyle/>
        <a:p>
          <a:pPr latinLnBrk="1"/>
          <a:endParaRPr lang="ko-KR" altLang="en-US"/>
        </a:p>
      </dgm:t>
    </dgm:pt>
    <dgm:pt modelId="{360E9AE6-DE24-4F6D-B654-0EF8CAA95970}">
      <dgm:prSet phldrT="[텍스트]" custT="1"/>
      <dgm:spPr/>
      <dgm:t>
        <a:bodyPr/>
        <a:lstStyle/>
        <a:p>
          <a:pPr latinLnBrk="1"/>
          <a:r>
            <a:rPr lang="ko-KR" altLang="en-US" sz="1800" b="1" dirty="0" smtClean="0"/>
            <a:t>교육수강 및 수료</a:t>
          </a:r>
          <a:endParaRPr lang="en-US" altLang="ko-KR" sz="1800" b="1" dirty="0" smtClean="0"/>
        </a:p>
      </dgm:t>
    </dgm:pt>
    <dgm:pt modelId="{8DFFACD0-D005-441B-97B6-1C01460428A3}" type="parTrans" cxnId="{1B9D2050-0DD0-4BB7-A6A7-3A2681D3E722}">
      <dgm:prSet/>
      <dgm:spPr/>
      <dgm:t>
        <a:bodyPr/>
        <a:lstStyle/>
        <a:p>
          <a:pPr latinLnBrk="1"/>
          <a:endParaRPr lang="ko-KR" altLang="en-US"/>
        </a:p>
      </dgm:t>
    </dgm:pt>
    <dgm:pt modelId="{8E41B369-A8DD-4924-B23F-0A8771C94A65}" type="sibTrans" cxnId="{1B9D2050-0DD0-4BB7-A6A7-3A2681D3E722}">
      <dgm:prSet/>
      <dgm:spPr/>
      <dgm:t>
        <a:bodyPr/>
        <a:lstStyle/>
        <a:p>
          <a:pPr latinLnBrk="1"/>
          <a:endParaRPr lang="ko-KR" altLang="en-US"/>
        </a:p>
      </dgm:t>
    </dgm:pt>
    <dgm:pt modelId="{A127ACAE-370D-491E-A492-805120F19129}">
      <dgm:prSet phldrT="[텍스트]" custT="1"/>
      <dgm:spPr/>
      <dgm:t>
        <a:bodyPr/>
        <a:lstStyle/>
        <a:p>
          <a:pPr latinLnBrk="1"/>
          <a:r>
            <a:rPr lang="ko-KR" altLang="en-US" sz="1800" b="1" dirty="0" smtClean="0"/>
            <a:t>교육비 신청</a:t>
          </a:r>
          <a:endParaRPr lang="en-US" altLang="ko-KR" sz="1800" b="1" dirty="0" smtClean="0"/>
        </a:p>
      </dgm:t>
    </dgm:pt>
    <dgm:pt modelId="{0130FB21-6A96-4A9E-BA85-AF394671A9FF}" type="parTrans" cxnId="{A04C53AC-89C5-4CE9-962A-51DB5C22A27A}">
      <dgm:prSet/>
      <dgm:spPr/>
      <dgm:t>
        <a:bodyPr/>
        <a:lstStyle/>
        <a:p>
          <a:pPr latinLnBrk="1"/>
          <a:endParaRPr lang="ko-KR" altLang="en-US"/>
        </a:p>
      </dgm:t>
    </dgm:pt>
    <dgm:pt modelId="{65A548A2-639D-4C7F-8AF6-06631AB77ED0}" type="sibTrans" cxnId="{A04C53AC-89C5-4CE9-962A-51DB5C22A27A}">
      <dgm:prSet/>
      <dgm:spPr/>
      <dgm:t>
        <a:bodyPr/>
        <a:lstStyle/>
        <a:p>
          <a:pPr latinLnBrk="1"/>
          <a:endParaRPr lang="ko-KR" altLang="en-US"/>
        </a:p>
      </dgm:t>
    </dgm:pt>
    <dgm:pt modelId="{966383AD-AEEA-4A06-8629-4D7B957A54E3}" type="pres">
      <dgm:prSet presAssocID="{DAD59FA2-69EA-451B-B968-5758E9C7E60A}" presName="Name0" presStyleCnt="0">
        <dgm:presLayoutVars>
          <dgm:dir/>
          <dgm:resizeHandles val="exact"/>
        </dgm:presLayoutVars>
      </dgm:prSet>
      <dgm:spPr/>
    </dgm:pt>
    <dgm:pt modelId="{966B2E1F-F694-428A-BABB-394D011F0C2F}" type="pres">
      <dgm:prSet presAssocID="{74834D50-C993-42CD-B124-4F81E83E6E8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4146C71-B037-43D8-B5D1-C9894A4DCAB0}" type="pres">
      <dgm:prSet presAssocID="{F4E8B5AF-B21E-4A3E-A38B-44FE29E4234F}" presName="sibTrans" presStyleLbl="sibTrans2D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EBBA13FE-53D4-42EC-AAC4-F5F47F3D8832}" type="pres">
      <dgm:prSet presAssocID="{F4E8B5AF-B21E-4A3E-A38B-44FE29E4234F}" presName="connectorText" presStyleLbl="sibTrans2D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CFAEAFC9-31EE-4035-B071-46E928D7C3A9}" type="pres">
      <dgm:prSet presAssocID="{A62A9783-AE42-49DE-873A-5515C3630594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9E9D52E-C541-416B-BB26-5B2D5B76FDA2}" type="pres">
      <dgm:prSet presAssocID="{AB293D0C-463B-4E88-833E-D2FBA7A2A892}" presName="sibTrans" presStyleLbl="sibTrans2D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8F598EF4-8642-4106-9B3A-3007FE7D08C9}" type="pres">
      <dgm:prSet presAssocID="{AB293D0C-463B-4E88-833E-D2FBA7A2A892}" presName="connectorText" presStyleLbl="sibTrans2D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C3796094-680B-4058-8441-592ECDB32CFE}" type="pres">
      <dgm:prSet presAssocID="{360E9AE6-DE24-4F6D-B654-0EF8CAA9597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F28BF91-A895-4812-A96F-A10B592DA2AF}" type="pres">
      <dgm:prSet presAssocID="{8E41B369-A8DD-4924-B23F-0A8771C94A65}" presName="sibTrans" presStyleLbl="sibTrans2D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75436DFF-13C8-4402-BA32-8AC0AC87A656}" type="pres">
      <dgm:prSet presAssocID="{8E41B369-A8DD-4924-B23F-0A8771C94A65}" presName="connectorText" presStyleLbl="sibTrans2D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66FDAFEB-4001-49C1-801D-32E3F99A7110}" type="pres">
      <dgm:prSet presAssocID="{A127ACAE-370D-491E-A492-805120F19129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1247D9A9-926C-416F-AD14-5240BBE80BC8}" srcId="{DAD59FA2-69EA-451B-B968-5758E9C7E60A}" destId="{74834D50-C993-42CD-B124-4F81E83E6E8E}" srcOrd="0" destOrd="0" parTransId="{8A28E087-5F22-4F70-86E1-135B54D7ED22}" sibTransId="{F4E8B5AF-B21E-4A3E-A38B-44FE29E4234F}"/>
    <dgm:cxn modelId="{A57D0164-6C33-483D-9F88-180B56B934B7}" type="presOf" srcId="{AB293D0C-463B-4E88-833E-D2FBA7A2A892}" destId="{8F598EF4-8642-4106-9B3A-3007FE7D08C9}" srcOrd="1" destOrd="0" presId="urn:microsoft.com/office/officeart/2005/8/layout/process1"/>
    <dgm:cxn modelId="{D2864051-A115-4A20-B480-834FEC93FABA}" type="presOf" srcId="{A127ACAE-370D-491E-A492-805120F19129}" destId="{66FDAFEB-4001-49C1-801D-32E3F99A7110}" srcOrd="0" destOrd="0" presId="urn:microsoft.com/office/officeart/2005/8/layout/process1"/>
    <dgm:cxn modelId="{CDD5E1DC-763B-49EC-B71B-8E949BE107ED}" type="presOf" srcId="{360E9AE6-DE24-4F6D-B654-0EF8CAA95970}" destId="{C3796094-680B-4058-8441-592ECDB32CFE}" srcOrd="0" destOrd="0" presId="urn:microsoft.com/office/officeart/2005/8/layout/process1"/>
    <dgm:cxn modelId="{FEB376EA-8D93-4B64-892F-B57E2BCD84B2}" srcId="{DAD59FA2-69EA-451B-B968-5758E9C7E60A}" destId="{A62A9783-AE42-49DE-873A-5515C3630594}" srcOrd="1" destOrd="0" parTransId="{F319BC3F-BE87-4744-BD1C-0372E02880C6}" sibTransId="{AB293D0C-463B-4E88-833E-D2FBA7A2A892}"/>
    <dgm:cxn modelId="{A04C53AC-89C5-4CE9-962A-51DB5C22A27A}" srcId="{DAD59FA2-69EA-451B-B968-5758E9C7E60A}" destId="{A127ACAE-370D-491E-A492-805120F19129}" srcOrd="3" destOrd="0" parTransId="{0130FB21-6A96-4A9E-BA85-AF394671A9FF}" sibTransId="{65A548A2-639D-4C7F-8AF6-06631AB77ED0}"/>
    <dgm:cxn modelId="{7FCE35E9-7857-4E29-A407-763638FC6011}" type="presOf" srcId="{F4E8B5AF-B21E-4A3E-A38B-44FE29E4234F}" destId="{EBBA13FE-53D4-42EC-AAC4-F5F47F3D8832}" srcOrd="1" destOrd="0" presId="urn:microsoft.com/office/officeart/2005/8/layout/process1"/>
    <dgm:cxn modelId="{E2CF4DA9-D3A6-40D4-9944-481740120DEC}" type="presOf" srcId="{8E41B369-A8DD-4924-B23F-0A8771C94A65}" destId="{1F28BF91-A895-4812-A96F-A10B592DA2AF}" srcOrd="0" destOrd="0" presId="urn:microsoft.com/office/officeart/2005/8/layout/process1"/>
    <dgm:cxn modelId="{2ACEC817-6FC6-4B9A-9D1C-6E4801E8B77B}" type="presOf" srcId="{F4E8B5AF-B21E-4A3E-A38B-44FE29E4234F}" destId="{64146C71-B037-43D8-B5D1-C9894A4DCAB0}" srcOrd="0" destOrd="0" presId="urn:microsoft.com/office/officeart/2005/8/layout/process1"/>
    <dgm:cxn modelId="{8F94607E-8F36-4965-9C5D-E2A19256060C}" type="presOf" srcId="{AB293D0C-463B-4E88-833E-D2FBA7A2A892}" destId="{A9E9D52E-C541-416B-BB26-5B2D5B76FDA2}" srcOrd="0" destOrd="0" presId="urn:microsoft.com/office/officeart/2005/8/layout/process1"/>
    <dgm:cxn modelId="{DD72FF5F-F5AC-4309-9CE2-4C5D303369D4}" type="presOf" srcId="{DAD59FA2-69EA-451B-B968-5758E9C7E60A}" destId="{966383AD-AEEA-4A06-8629-4D7B957A54E3}" srcOrd="0" destOrd="0" presId="urn:microsoft.com/office/officeart/2005/8/layout/process1"/>
    <dgm:cxn modelId="{297EFA10-DCB3-472F-810D-4C9034E07124}" type="presOf" srcId="{74834D50-C993-42CD-B124-4F81E83E6E8E}" destId="{966B2E1F-F694-428A-BABB-394D011F0C2F}" srcOrd="0" destOrd="0" presId="urn:microsoft.com/office/officeart/2005/8/layout/process1"/>
    <dgm:cxn modelId="{9829A1A3-F82C-443D-B2B5-B6F5B44C3825}" type="presOf" srcId="{8E41B369-A8DD-4924-B23F-0A8771C94A65}" destId="{75436DFF-13C8-4402-BA32-8AC0AC87A656}" srcOrd="1" destOrd="0" presId="urn:microsoft.com/office/officeart/2005/8/layout/process1"/>
    <dgm:cxn modelId="{1B9D2050-0DD0-4BB7-A6A7-3A2681D3E722}" srcId="{DAD59FA2-69EA-451B-B968-5758E9C7E60A}" destId="{360E9AE6-DE24-4F6D-B654-0EF8CAA95970}" srcOrd="2" destOrd="0" parTransId="{8DFFACD0-D005-441B-97B6-1C01460428A3}" sibTransId="{8E41B369-A8DD-4924-B23F-0A8771C94A65}"/>
    <dgm:cxn modelId="{A2F95B32-2FF8-46D3-9264-3043B27F3295}" type="presOf" srcId="{A62A9783-AE42-49DE-873A-5515C3630594}" destId="{CFAEAFC9-31EE-4035-B071-46E928D7C3A9}" srcOrd="0" destOrd="0" presId="urn:microsoft.com/office/officeart/2005/8/layout/process1"/>
    <dgm:cxn modelId="{C39B0103-283E-4C33-95FB-49E01523DAD8}" type="presParOf" srcId="{966383AD-AEEA-4A06-8629-4D7B957A54E3}" destId="{966B2E1F-F694-428A-BABB-394D011F0C2F}" srcOrd="0" destOrd="0" presId="urn:microsoft.com/office/officeart/2005/8/layout/process1"/>
    <dgm:cxn modelId="{E4AE053E-9E1E-440B-AED6-92846624EC6A}" type="presParOf" srcId="{966383AD-AEEA-4A06-8629-4D7B957A54E3}" destId="{64146C71-B037-43D8-B5D1-C9894A4DCAB0}" srcOrd="1" destOrd="0" presId="urn:microsoft.com/office/officeart/2005/8/layout/process1"/>
    <dgm:cxn modelId="{B9C10B2B-A2CE-46B6-900D-C032D20319C5}" type="presParOf" srcId="{64146C71-B037-43D8-B5D1-C9894A4DCAB0}" destId="{EBBA13FE-53D4-42EC-AAC4-F5F47F3D8832}" srcOrd="0" destOrd="0" presId="urn:microsoft.com/office/officeart/2005/8/layout/process1"/>
    <dgm:cxn modelId="{0CD431BB-0F7A-4B93-9206-21E055FC628C}" type="presParOf" srcId="{966383AD-AEEA-4A06-8629-4D7B957A54E3}" destId="{CFAEAFC9-31EE-4035-B071-46E928D7C3A9}" srcOrd="2" destOrd="0" presId="urn:microsoft.com/office/officeart/2005/8/layout/process1"/>
    <dgm:cxn modelId="{EF4E1A98-2D4C-4645-80C9-72A45439EF95}" type="presParOf" srcId="{966383AD-AEEA-4A06-8629-4D7B957A54E3}" destId="{A9E9D52E-C541-416B-BB26-5B2D5B76FDA2}" srcOrd="3" destOrd="0" presId="urn:microsoft.com/office/officeart/2005/8/layout/process1"/>
    <dgm:cxn modelId="{3D288AF6-5E0B-4E14-B6A6-84240B9F60FF}" type="presParOf" srcId="{A9E9D52E-C541-416B-BB26-5B2D5B76FDA2}" destId="{8F598EF4-8642-4106-9B3A-3007FE7D08C9}" srcOrd="0" destOrd="0" presId="urn:microsoft.com/office/officeart/2005/8/layout/process1"/>
    <dgm:cxn modelId="{59EC1194-B0A6-4CCB-A3A5-C69F8EBACA52}" type="presParOf" srcId="{966383AD-AEEA-4A06-8629-4D7B957A54E3}" destId="{C3796094-680B-4058-8441-592ECDB32CFE}" srcOrd="4" destOrd="0" presId="urn:microsoft.com/office/officeart/2005/8/layout/process1"/>
    <dgm:cxn modelId="{FB9DA692-2E96-4B7A-8F9D-D14C374917F5}" type="presParOf" srcId="{966383AD-AEEA-4A06-8629-4D7B957A54E3}" destId="{1F28BF91-A895-4812-A96F-A10B592DA2AF}" srcOrd="5" destOrd="0" presId="urn:microsoft.com/office/officeart/2005/8/layout/process1"/>
    <dgm:cxn modelId="{5A66E5F3-D2F0-4320-8091-5BDF250BDCB0}" type="presParOf" srcId="{1F28BF91-A895-4812-A96F-A10B592DA2AF}" destId="{75436DFF-13C8-4402-BA32-8AC0AC87A656}" srcOrd="0" destOrd="0" presId="urn:microsoft.com/office/officeart/2005/8/layout/process1"/>
    <dgm:cxn modelId="{D911BE53-8081-4925-AD5A-9465C46749C3}" type="presParOf" srcId="{966383AD-AEEA-4A06-8629-4D7B957A54E3}" destId="{66FDAFEB-4001-49C1-801D-32E3F99A7110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6B2E1F-F694-428A-BABB-394D011F0C2F}">
      <dsp:nvSpPr>
        <dsp:cNvPr id="0" name=""/>
        <dsp:cNvSpPr/>
      </dsp:nvSpPr>
      <dsp:spPr>
        <a:xfrm>
          <a:off x="4840" y="413897"/>
          <a:ext cx="2116472" cy="12698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smtClean="0"/>
            <a:t>회원가입 및 </a:t>
          </a:r>
          <a:endParaRPr lang="en-US" altLang="ko-KR" sz="1800" b="1" kern="120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smtClean="0"/>
            <a:t>교육신청</a:t>
          </a:r>
          <a:endParaRPr lang="ko-KR" altLang="en-US" sz="1800" b="1" kern="1200" dirty="0"/>
        </a:p>
      </dsp:txBody>
      <dsp:txXfrm>
        <a:off x="42034" y="451091"/>
        <a:ext cx="2042084" cy="1195495"/>
      </dsp:txXfrm>
    </dsp:sp>
    <dsp:sp modelId="{64146C71-B037-43D8-B5D1-C9894A4DCAB0}">
      <dsp:nvSpPr>
        <dsp:cNvPr id="0" name=""/>
        <dsp:cNvSpPr/>
      </dsp:nvSpPr>
      <dsp:spPr>
        <a:xfrm>
          <a:off x="2332960" y="786396"/>
          <a:ext cx="448692" cy="52488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500" kern="1200"/>
        </a:p>
      </dsp:txBody>
      <dsp:txXfrm>
        <a:off x="2332960" y="891373"/>
        <a:ext cx="314084" cy="314931"/>
      </dsp:txXfrm>
    </dsp:sp>
    <dsp:sp modelId="{CFAEAFC9-31EE-4035-B071-46E928D7C3A9}">
      <dsp:nvSpPr>
        <dsp:cNvPr id="0" name=""/>
        <dsp:cNvSpPr/>
      </dsp:nvSpPr>
      <dsp:spPr>
        <a:xfrm>
          <a:off x="2967902" y="413897"/>
          <a:ext cx="2116472" cy="12698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/>
            <a:t>교육생 선정</a:t>
          </a:r>
          <a:endParaRPr lang="ko-KR" altLang="en-US" sz="1800" b="1" kern="1200" dirty="0"/>
        </a:p>
      </dsp:txBody>
      <dsp:txXfrm>
        <a:off x="3005096" y="451091"/>
        <a:ext cx="2042084" cy="1195495"/>
      </dsp:txXfrm>
    </dsp:sp>
    <dsp:sp modelId="{A9E9D52E-C541-416B-BB26-5B2D5B76FDA2}">
      <dsp:nvSpPr>
        <dsp:cNvPr id="0" name=""/>
        <dsp:cNvSpPr/>
      </dsp:nvSpPr>
      <dsp:spPr>
        <a:xfrm>
          <a:off x="5296021" y="786396"/>
          <a:ext cx="448692" cy="52488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500" kern="1200"/>
        </a:p>
      </dsp:txBody>
      <dsp:txXfrm>
        <a:off x="5296021" y="891373"/>
        <a:ext cx="314084" cy="314931"/>
      </dsp:txXfrm>
    </dsp:sp>
    <dsp:sp modelId="{C3796094-680B-4058-8441-592ECDB32CFE}">
      <dsp:nvSpPr>
        <dsp:cNvPr id="0" name=""/>
        <dsp:cNvSpPr/>
      </dsp:nvSpPr>
      <dsp:spPr>
        <a:xfrm>
          <a:off x="5930963" y="413897"/>
          <a:ext cx="2116472" cy="12698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/>
            <a:t>교육수강 및 수료</a:t>
          </a:r>
          <a:endParaRPr lang="en-US" altLang="ko-KR" sz="1800" b="1" kern="1200" dirty="0" smtClean="0"/>
        </a:p>
      </dsp:txBody>
      <dsp:txXfrm>
        <a:off x="5968157" y="451091"/>
        <a:ext cx="2042084" cy="1195495"/>
      </dsp:txXfrm>
    </dsp:sp>
    <dsp:sp modelId="{1F28BF91-A895-4812-A96F-A10B592DA2AF}">
      <dsp:nvSpPr>
        <dsp:cNvPr id="0" name=""/>
        <dsp:cNvSpPr/>
      </dsp:nvSpPr>
      <dsp:spPr>
        <a:xfrm>
          <a:off x="8259083" y="786396"/>
          <a:ext cx="448692" cy="52488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500" kern="1200"/>
        </a:p>
      </dsp:txBody>
      <dsp:txXfrm>
        <a:off x="8259083" y="891373"/>
        <a:ext cx="314084" cy="314931"/>
      </dsp:txXfrm>
    </dsp:sp>
    <dsp:sp modelId="{66FDAFEB-4001-49C1-801D-32E3F99A7110}">
      <dsp:nvSpPr>
        <dsp:cNvPr id="0" name=""/>
        <dsp:cNvSpPr/>
      </dsp:nvSpPr>
      <dsp:spPr>
        <a:xfrm>
          <a:off x="8894024" y="413897"/>
          <a:ext cx="2116472" cy="12698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/>
            <a:t>교육비 신청</a:t>
          </a:r>
          <a:endParaRPr lang="en-US" altLang="ko-KR" sz="1800" b="1" kern="1200" dirty="0" smtClean="0"/>
        </a:p>
      </dsp:txBody>
      <dsp:txXfrm>
        <a:off x="8931218" y="451091"/>
        <a:ext cx="2042084" cy="11954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DAE14-AF0C-4104-9DE8-98D30FBC796C}" type="datetimeFigureOut">
              <a:rPr lang="ko-KR" altLang="en-US" smtClean="0"/>
              <a:t>2022-05-23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8F0D8-3BBE-4FC9-9336-BB28FA586C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9775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DAE14-AF0C-4104-9DE8-98D30FBC796C}" type="datetimeFigureOut">
              <a:rPr lang="ko-KR" altLang="en-US" smtClean="0"/>
              <a:t>2022-05-23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8F0D8-3BBE-4FC9-9336-BB28FA586C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7220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DAE14-AF0C-4104-9DE8-98D30FBC796C}" type="datetimeFigureOut">
              <a:rPr lang="ko-KR" altLang="en-US" smtClean="0"/>
              <a:t>2022-05-23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8F0D8-3BBE-4FC9-9336-BB28FA586C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9688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DAE14-AF0C-4104-9DE8-98D30FBC796C}" type="datetimeFigureOut">
              <a:rPr lang="ko-KR" altLang="en-US" smtClean="0"/>
              <a:t>2022-05-23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8F0D8-3BBE-4FC9-9336-BB28FA586C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7760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DAE14-AF0C-4104-9DE8-98D30FBC796C}" type="datetimeFigureOut">
              <a:rPr lang="ko-KR" altLang="en-US" smtClean="0"/>
              <a:t>2022-05-23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8F0D8-3BBE-4FC9-9336-BB28FA586C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7435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DAE14-AF0C-4104-9DE8-98D30FBC796C}" type="datetimeFigureOut">
              <a:rPr lang="ko-KR" altLang="en-US" smtClean="0"/>
              <a:t>2022-05-23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8F0D8-3BBE-4FC9-9336-BB28FA586C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329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DAE14-AF0C-4104-9DE8-98D30FBC796C}" type="datetimeFigureOut">
              <a:rPr lang="ko-KR" altLang="en-US" smtClean="0"/>
              <a:t>2022-05-23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8F0D8-3BBE-4FC9-9336-BB28FA586C6A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직사각형 4"/>
          <p:cNvSpPr/>
          <p:nvPr userDrawn="1"/>
        </p:nvSpPr>
        <p:spPr>
          <a:xfrm>
            <a:off x="0" y="100033"/>
            <a:ext cx="395536" cy="576064"/>
          </a:xfrm>
          <a:prstGeom prst="rect">
            <a:avLst/>
          </a:prstGeom>
          <a:gradFill>
            <a:gsLst>
              <a:gs pos="0">
                <a:srgbClr val="255AA7"/>
              </a:gs>
              <a:gs pos="50000">
                <a:srgbClr val="1C579E"/>
              </a:gs>
              <a:gs pos="100000">
                <a:srgbClr val="4381CD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 userDrawn="1"/>
        </p:nvSpPr>
        <p:spPr>
          <a:xfrm>
            <a:off x="2483767" y="100033"/>
            <a:ext cx="9708233" cy="576064"/>
          </a:xfrm>
          <a:prstGeom prst="rect">
            <a:avLst/>
          </a:prstGeom>
          <a:gradFill flip="none" rotWithShape="1">
            <a:gsLst>
              <a:gs pos="0">
                <a:srgbClr val="F4CB34"/>
              </a:gs>
              <a:gs pos="50000">
                <a:srgbClr val="DD9A15"/>
              </a:gs>
              <a:gs pos="100000">
                <a:srgbClr val="E2830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4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483768" y="118139"/>
            <a:ext cx="536272" cy="53627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8610600" y="332656"/>
            <a:ext cx="338437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b="1" dirty="0" smtClean="0">
                <a:solidFill>
                  <a:schemeClr val="bg1"/>
                </a:solidFill>
              </a:rPr>
              <a:t>소상공인 지식배움터</a:t>
            </a:r>
            <a:r>
              <a:rPr lang="en-US" altLang="ko-KR" sz="1300" b="1" dirty="0" smtClean="0">
                <a:solidFill>
                  <a:schemeClr val="bg1"/>
                </a:solidFill>
              </a:rPr>
              <a:t>(http://edu.sbiz.or.kr) </a:t>
            </a:r>
            <a:endParaRPr lang="ko-KR" altLang="en-US" sz="13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813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DAE14-AF0C-4104-9DE8-98D30FBC796C}" type="datetimeFigureOut">
              <a:rPr lang="ko-KR" altLang="en-US" smtClean="0"/>
              <a:t>2022-05-23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8F0D8-3BBE-4FC9-9336-BB28FA586C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7345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DAE14-AF0C-4104-9DE8-98D30FBC796C}" type="datetimeFigureOut">
              <a:rPr lang="ko-KR" altLang="en-US" smtClean="0"/>
              <a:t>2022-05-23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8F0D8-3BBE-4FC9-9336-BB28FA586C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031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DAE14-AF0C-4104-9DE8-98D30FBC796C}" type="datetimeFigureOut">
              <a:rPr lang="ko-KR" altLang="en-US" smtClean="0"/>
              <a:t>2022-05-23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8F0D8-3BBE-4FC9-9336-BB28FA586C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9983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DAE14-AF0C-4104-9DE8-98D30FBC796C}" type="datetimeFigureOut">
              <a:rPr lang="ko-KR" altLang="en-US" smtClean="0"/>
              <a:t>2022-05-23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8F0D8-3BBE-4FC9-9336-BB28FA586C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5772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DDAE14-AF0C-4104-9DE8-98D30FBC796C}" type="datetimeFigureOut">
              <a:rPr lang="ko-KR" altLang="en-US" smtClean="0"/>
              <a:t>2022-05-23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8F0D8-3BBE-4FC9-9336-BB28FA586C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093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13692"/>
            <a:ext cx="91440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/>
          </a:p>
        </p:txBody>
      </p:sp>
      <p:pic>
        <p:nvPicPr>
          <p:cNvPr id="9" name="_x221624944" descr="EMB000023b00e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45335"/>
            <a:ext cx="12192000" cy="2926357"/>
          </a:xfrm>
          <a:prstGeom prst="rect">
            <a:avLst/>
          </a:prstGeom>
          <a:noFill/>
        </p:spPr>
      </p:pic>
      <p:sp>
        <p:nvSpPr>
          <p:cNvPr id="10" name="직사각형 9"/>
          <p:cNvSpPr/>
          <p:nvPr/>
        </p:nvSpPr>
        <p:spPr>
          <a:xfrm>
            <a:off x="438061" y="2631526"/>
            <a:ext cx="46490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3600" b="1" dirty="0" smtClean="0">
                <a:ln w="18000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2022</a:t>
            </a:r>
            <a:r>
              <a:rPr lang="ko-KR" altLang="en-US" sz="3600" b="1" dirty="0" smtClean="0">
                <a:ln w="18000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년 전문기술교육</a:t>
            </a:r>
            <a:endParaRPr lang="en-US" altLang="ko-KR" sz="3600" b="1" dirty="0" smtClean="0">
              <a:ln w="18000">
                <a:solidFill>
                  <a:schemeClr val="bg1">
                    <a:lumMod val="75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13347" y="3462504"/>
            <a:ext cx="929773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교육생 교육신청 및 교육비 신청 매뉴얼</a:t>
            </a:r>
            <a:endParaRPr lang="ko-KR" altLang="en-US" sz="4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13692"/>
            <a:ext cx="91440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0" y="13692"/>
            <a:ext cx="91440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/>
          </a:p>
        </p:txBody>
      </p:sp>
      <p:pic>
        <p:nvPicPr>
          <p:cNvPr id="17" name="_x221186104" descr="EMB000023b00e4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9" y="-13692"/>
            <a:ext cx="12180813" cy="619564"/>
          </a:xfrm>
          <a:prstGeom prst="rect">
            <a:avLst/>
          </a:prstGeom>
          <a:noFill/>
        </p:spPr>
      </p:pic>
      <p:pic>
        <p:nvPicPr>
          <p:cNvPr id="19" name="_x221186504" descr="EMB000023b00e5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97536" y="706388"/>
            <a:ext cx="3078163" cy="6778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51261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다이어그램 5"/>
          <p:cNvGraphicFramePr/>
          <p:nvPr>
            <p:extLst>
              <p:ext uri="{D42A27DB-BD31-4B8C-83A1-F6EECF244321}">
                <p14:modId xmlns:p14="http://schemas.microsoft.com/office/powerpoint/2010/main" val="801604911"/>
              </p:ext>
            </p:extLst>
          </p:nvPr>
        </p:nvGraphicFramePr>
        <p:xfrm>
          <a:off x="484684" y="1019069"/>
          <a:ext cx="11015338" cy="2097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그룹 3"/>
          <p:cNvGrpSpPr/>
          <p:nvPr/>
        </p:nvGrpSpPr>
        <p:grpSpPr>
          <a:xfrm>
            <a:off x="494209" y="3940822"/>
            <a:ext cx="11001051" cy="551935"/>
            <a:chOff x="494209" y="3031525"/>
            <a:chExt cx="11001051" cy="551935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94209" y="3031525"/>
              <a:ext cx="6063049" cy="551935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chemeClr val="tx1"/>
                  </a:solidFill>
                </a:rPr>
                <a:t>◇ 지식배움터 회원가입 및 교육신청</a:t>
              </a:r>
              <a:endParaRPr lang="ko-KR" alt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9829930" y="3031526"/>
              <a:ext cx="1665330" cy="551934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2700"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</a:rPr>
                <a:t>4 ~ 12p</a:t>
              </a:r>
              <a:endParaRPr lang="ko-KR" altLang="en-US" b="1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6656173" y="3303374"/>
              <a:ext cx="3064476" cy="0"/>
            </a:xfrm>
            <a:prstGeom prst="line">
              <a:avLst/>
            </a:prstGeom>
            <a:ln w="127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그룹 4"/>
          <p:cNvGrpSpPr/>
          <p:nvPr/>
        </p:nvGrpSpPr>
        <p:grpSpPr>
          <a:xfrm>
            <a:off x="494209" y="4657514"/>
            <a:ext cx="11001051" cy="551935"/>
            <a:chOff x="494209" y="3748217"/>
            <a:chExt cx="11001051" cy="551935"/>
          </a:xfrm>
        </p:grpSpPr>
        <p:sp>
          <p:nvSpPr>
            <p:cNvPr id="26" name="모서리가 둥근 직사각형 25"/>
            <p:cNvSpPr/>
            <p:nvPr/>
          </p:nvSpPr>
          <p:spPr>
            <a:xfrm>
              <a:off x="494209" y="3748217"/>
              <a:ext cx="6063049" cy="551935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chemeClr val="tx1"/>
                  </a:solidFill>
                </a:rPr>
                <a:t>◇ 선정여부확인 및 교육 수료</a:t>
              </a:r>
              <a:r>
                <a:rPr lang="en-US" altLang="ko-KR" b="1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b="1" dirty="0" smtClean="0">
                  <a:solidFill>
                    <a:schemeClr val="tx1"/>
                  </a:solidFill>
                </a:rPr>
                <a:t>출결 및 설문참여</a:t>
              </a:r>
              <a:r>
                <a:rPr lang="en-US" altLang="ko-KR" b="1" dirty="0" smtClean="0">
                  <a:solidFill>
                    <a:schemeClr val="tx1"/>
                  </a:solidFill>
                </a:rPr>
                <a:t>)</a:t>
              </a:r>
              <a:endParaRPr lang="ko-KR" alt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9829930" y="3748218"/>
              <a:ext cx="1665330" cy="551934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2700"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</a:rPr>
                <a:t>14 ~ 16p</a:t>
              </a:r>
              <a:endParaRPr lang="ko-KR" altLang="en-US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직선 연결선 27"/>
            <p:cNvCxnSpPr/>
            <p:nvPr/>
          </p:nvCxnSpPr>
          <p:spPr>
            <a:xfrm>
              <a:off x="6656173" y="4020066"/>
              <a:ext cx="3064476" cy="0"/>
            </a:xfrm>
            <a:prstGeom prst="line">
              <a:avLst/>
            </a:prstGeom>
            <a:ln w="127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그룹 6"/>
          <p:cNvGrpSpPr/>
          <p:nvPr/>
        </p:nvGrpSpPr>
        <p:grpSpPr>
          <a:xfrm>
            <a:off x="494209" y="5370087"/>
            <a:ext cx="11001051" cy="551935"/>
            <a:chOff x="494209" y="4460790"/>
            <a:chExt cx="11001051" cy="551935"/>
          </a:xfrm>
        </p:grpSpPr>
        <p:sp>
          <p:nvSpPr>
            <p:cNvPr id="29" name="모서리가 둥근 직사각형 28"/>
            <p:cNvSpPr/>
            <p:nvPr/>
          </p:nvSpPr>
          <p:spPr>
            <a:xfrm>
              <a:off x="494209" y="4460790"/>
              <a:ext cx="6063049" cy="551935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chemeClr val="tx1"/>
                  </a:solidFill>
                </a:rPr>
                <a:t>◇ 교육비 신청</a:t>
              </a:r>
              <a:endParaRPr lang="ko-KR" alt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9829930" y="4460791"/>
              <a:ext cx="1665330" cy="551934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2700"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b="1" dirty="0" smtClean="0">
                  <a:solidFill>
                    <a:schemeClr val="tx1"/>
                  </a:solidFill>
                </a:rPr>
                <a:t>17 ~ 20p</a:t>
              </a:r>
              <a:endParaRPr lang="ko-KR" altLang="en-US" b="1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직선 연결선 30"/>
            <p:cNvCxnSpPr/>
            <p:nvPr/>
          </p:nvCxnSpPr>
          <p:spPr>
            <a:xfrm>
              <a:off x="6656173" y="4732639"/>
              <a:ext cx="3064476" cy="0"/>
            </a:xfrm>
            <a:prstGeom prst="line">
              <a:avLst/>
            </a:prstGeom>
            <a:ln w="1270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_x221186504" descr="EMB000023b00e5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7570" y="148282"/>
            <a:ext cx="1933165" cy="486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4700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63611" y="2405450"/>
            <a:ext cx="11714205" cy="219126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지식배움터 회원가입 및 교육신청 </a:t>
            </a:r>
            <a:endParaRPr lang="ko-KR" altLang="en-US" sz="40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_x221186504" descr="EMB000023b00e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570" y="148282"/>
            <a:ext cx="1933165" cy="486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58717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9" y="915006"/>
            <a:ext cx="8665828" cy="537673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" name="그림 6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18139"/>
            <a:ext cx="536272" cy="5362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사이트 접속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시스템 로그</a:t>
            </a:r>
            <a:r>
              <a:rPr lang="ko-KR" altLang="en-US" sz="1200" b="1" dirty="0"/>
              <a:t>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867453" y="1610697"/>
            <a:ext cx="319119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1.</a:t>
            </a:r>
            <a:r>
              <a:rPr lang="ko-KR" altLang="en-US" sz="1100" dirty="0" smtClean="0"/>
              <a:t> 소상공인 지식배움터 접속 </a:t>
            </a:r>
            <a:r>
              <a:rPr lang="en-US" altLang="ko-KR" sz="1100" dirty="0" smtClean="0"/>
              <a:t>:   </a:t>
            </a:r>
            <a:br>
              <a:rPr lang="en-US" altLang="ko-KR" sz="1100" dirty="0" smtClean="0"/>
            </a:br>
            <a:r>
              <a:rPr lang="en-US" altLang="ko-KR" sz="1100" b="1" dirty="0" smtClean="0"/>
              <a:t>  https://edu.sbiz.or.kr</a:t>
            </a:r>
          </a:p>
          <a:p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1100" dirty="0" smtClean="0"/>
              <a:t>2. </a:t>
            </a:r>
            <a:r>
              <a:rPr lang="ko-KR" altLang="en-US" sz="1100" dirty="0" smtClean="0"/>
              <a:t>개인회원 로그인 클릭</a:t>
            </a:r>
            <a:endParaRPr lang="en-US" altLang="ko-KR" sz="1100" dirty="0" smtClean="0"/>
          </a:p>
          <a:p>
            <a:endParaRPr lang="en-US" altLang="ko-KR" sz="1100" dirty="0"/>
          </a:p>
          <a:p>
            <a:r>
              <a:rPr lang="en-US" altLang="ko-KR" sz="1100" dirty="0" smtClean="0"/>
              <a:t>3.</a:t>
            </a:r>
            <a:r>
              <a:rPr lang="ko-KR" altLang="en-US" sz="1100" dirty="0" smtClean="0"/>
              <a:t> </a:t>
            </a:r>
            <a:r>
              <a:rPr lang="ko-KR" altLang="en-US" sz="1100" dirty="0"/>
              <a:t>회원가입이 되어있는 경우</a:t>
            </a:r>
            <a:r>
              <a:rPr lang="en-US" altLang="ko-KR" sz="1100" dirty="0" smtClean="0"/>
              <a:t>,</a:t>
            </a:r>
            <a:r>
              <a:rPr lang="ko-KR" altLang="en-US" sz="1100" dirty="0" smtClean="0"/>
              <a:t> </a:t>
            </a:r>
            <a:r>
              <a:rPr lang="en-US" altLang="ko-KR" sz="1100" b="1" dirty="0"/>
              <a:t>[</a:t>
            </a:r>
            <a:r>
              <a:rPr lang="ko-KR" altLang="en-US" sz="1100" b="1" dirty="0"/>
              <a:t>로그인</a:t>
            </a:r>
            <a:r>
              <a:rPr lang="en-US" altLang="ko-KR" sz="1100" b="1" dirty="0"/>
              <a:t>]</a:t>
            </a:r>
            <a:r>
              <a:rPr lang="en-US" altLang="ko-KR" sz="1100" dirty="0"/>
              <a:t> </a:t>
            </a:r>
            <a:r>
              <a:rPr lang="ko-KR" altLang="en-US" sz="1100" dirty="0"/>
              <a:t>버튼을 </a:t>
            </a:r>
            <a:r>
              <a:rPr lang="ko-KR" altLang="en-US" sz="1100" dirty="0" smtClean="0"/>
              <a:t>            통해 로그인 진행</a:t>
            </a:r>
            <a:r>
              <a:rPr lang="en-US" altLang="ko-KR" sz="1100" dirty="0"/>
              <a:t/>
            </a:r>
            <a:br>
              <a:rPr lang="en-US" altLang="ko-KR" sz="1100" dirty="0"/>
            </a:br>
            <a:r>
              <a:rPr lang="en-US" altLang="ko-KR" sz="1100" dirty="0"/>
              <a:t/>
            </a:r>
            <a:br>
              <a:rPr lang="en-US" altLang="ko-KR" sz="1100" dirty="0"/>
            </a:br>
            <a:r>
              <a:rPr lang="en-US" altLang="ko-KR" sz="1100" dirty="0" smtClean="0"/>
              <a:t>4. </a:t>
            </a:r>
            <a:r>
              <a:rPr lang="ko-KR" altLang="en-US" sz="1100" dirty="0"/>
              <a:t>회원가입이 되어있지 않은 경우</a:t>
            </a:r>
            <a:r>
              <a:rPr lang="en-US" altLang="ko-KR" sz="1100" dirty="0"/>
              <a:t>,</a:t>
            </a:r>
            <a:r>
              <a:rPr lang="ko-KR" altLang="en-US" sz="1100" dirty="0"/>
              <a:t> </a:t>
            </a:r>
            <a:r>
              <a:rPr lang="ko-KR" altLang="en-US" sz="1100" dirty="0" smtClean="0"/>
              <a:t> </a:t>
            </a:r>
            <a:r>
              <a:rPr lang="en-US" altLang="ko-KR" sz="1100" b="1" dirty="0" smtClean="0"/>
              <a:t>[</a:t>
            </a:r>
            <a:r>
              <a:rPr lang="ko-KR" altLang="en-US" sz="1100" b="1" dirty="0"/>
              <a:t>개인회원 </a:t>
            </a:r>
            <a:r>
              <a:rPr lang="ko-KR" altLang="en-US" sz="1100" b="1" dirty="0" smtClean="0"/>
              <a:t>가입</a:t>
            </a:r>
            <a:r>
              <a:rPr lang="en-US" altLang="ko-KR" sz="1100" b="1" dirty="0" smtClean="0"/>
              <a:t>]</a:t>
            </a:r>
            <a:r>
              <a:rPr lang="en-US" altLang="ko-KR" sz="1100" dirty="0" smtClean="0"/>
              <a:t> </a:t>
            </a:r>
            <a:r>
              <a:rPr lang="ko-KR" altLang="en-US" sz="1100" dirty="0"/>
              <a:t>버튼을 </a:t>
            </a:r>
            <a:r>
              <a:rPr lang="ko-KR" altLang="en-US" sz="1100" dirty="0" smtClean="0"/>
              <a:t>클릭 후 회원가입 진행 후 로그인</a:t>
            </a:r>
            <a:endParaRPr lang="en-US" altLang="ko-KR" sz="1100" dirty="0"/>
          </a:p>
          <a:p>
            <a:endParaRPr lang="ko-KR" altLang="en-US" sz="1100" dirty="0" smtClean="0"/>
          </a:p>
          <a:p>
            <a:pPr>
              <a:buFontTx/>
              <a:buChar char="-"/>
            </a:pPr>
            <a:endParaRPr lang="ko-KR" altLang="en-US" sz="1100" dirty="0"/>
          </a:p>
        </p:txBody>
      </p:sp>
      <p:sp>
        <p:nvSpPr>
          <p:cNvPr id="11" name="직사각형 10"/>
          <p:cNvSpPr/>
          <p:nvPr/>
        </p:nvSpPr>
        <p:spPr>
          <a:xfrm>
            <a:off x="7021202" y="1378684"/>
            <a:ext cx="706806" cy="18166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6821659" y="1200302"/>
            <a:ext cx="216321" cy="1951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4" name="직사각형 13"/>
          <p:cNvSpPr/>
          <p:nvPr/>
        </p:nvSpPr>
        <p:spPr>
          <a:xfrm>
            <a:off x="6913041" y="1581535"/>
            <a:ext cx="746108" cy="53249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279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961"/>
            <a:ext cx="8867453" cy="56176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" name="그림 6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18139"/>
            <a:ext cx="536272" cy="5362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교육신청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499671" y="2014114"/>
            <a:ext cx="663659" cy="2318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2284417" y="1826675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교육 신청</a:t>
            </a:r>
            <a:endParaRPr lang="ko-KR" altLang="en-US" sz="1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867453" y="1610697"/>
            <a:ext cx="31911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100" dirty="0" smtClean="0"/>
              <a:t>화면 상단의 </a:t>
            </a: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현장교육</a:t>
            </a:r>
            <a:r>
              <a:rPr lang="en-US" altLang="ko-KR" sz="1100" b="1" dirty="0" smtClean="0"/>
              <a:t>]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메뉴 클릭</a:t>
            </a:r>
            <a:endParaRPr lang="en-US" altLang="ko-KR" sz="1100" dirty="0" smtClean="0"/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pPr marL="228600" indent="-228600">
              <a:buAutoNum type="arabicPeriod"/>
            </a:pP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전문기술교육</a:t>
            </a:r>
            <a:r>
              <a:rPr lang="en-US" altLang="ko-KR" sz="1100" b="1" dirty="0" smtClean="0"/>
              <a:t>]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메뉴 클릭</a:t>
            </a:r>
            <a:r>
              <a:rPr lang="en-US" altLang="ko-KR" sz="1100" dirty="0" smtClean="0"/>
              <a:t>   </a:t>
            </a:r>
            <a:br>
              <a:rPr lang="en-US" altLang="ko-KR" sz="1100" dirty="0" smtClean="0"/>
            </a:br>
            <a:endParaRPr lang="en-US" altLang="ko-KR" sz="1100" dirty="0"/>
          </a:p>
        </p:txBody>
      </p:sp>
      <p:sp>
        <p:nvSpPr>
          <p:cNvPr id="17" name="직사각형 16"/>
          <p:cNvSpPr/>
          <p:nvPr/>
        </p:nvSpPr>
        <p:spPr>
          <a:xfrm>
            <a:off x="3445682" y="2854978"/>
            <a:ext cx="557907" cy="2073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3987113" y="2663371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1982277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755"/>
            <a:ext cx="9302943" cy="545991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" name="그림 6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18139"/>
            <a:ext cx="536272" cy="5362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교육신청</a:t>
            </a:r>
            <a:r>
              <a:rPr lang="en-US" altLang="ko-KR" b="1" spc="-150" dirty="0">
                <a:latin typeface="HY헤드라인M" pitchFamily="18" charset="-127"/>
                <a:ea typeface="HY헤드라인M" pitchFamily="18" charset="-127"/>
              </a:rPr>
              <a:t>2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930344" y="1609187"/>
            <a:ext cx="4964726" cy="14140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1745400" y="1426422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9" name="직사각형 8"/>
          <p:cNvSpPr/>
          <p:nvPr/>
        </p:nvSpPr>
        <p:spPr>
          <a:xfrm>
            <a:off x="2233567" y="5964467"/>
            <a:ext cx="1745399" cy="34586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2121281" y="5748146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교육 신청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867453" y="1610697"/>
            <a:ext cx="3191197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100" dirty="0" smtClean="0"/>
              <a:t>원하는 지역 또는 교육일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교육기관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교육명이 있는 경우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원하는 검색조건을 이용하여 교육과정 검색 가능</a:t>
            </a:r>
            <a:endParaRPr lang="en-US" altLang="ko-KR" sz="1100" dirty="0" smtClean="0"/>
          </a:p>
          <a:p>
            <a:pPr marL="228600" indent="-228600">
              <a:buAutoNum type="arabicPeriod"/>
            </a:pPr>
            <a:endParaRPr lang="en-US" altLang="ko-KR" sz="1100" dirty="0" smtClean="0"/>
          </a:p>
          <a:p>
            <a:pPr marL="228600" indent="-228600">
              <a:buAutoNum type="arabicPeriod"/>
            </a:pPr>
            <a:r>
              <a:rPr lang="ko-KR" altLang="en-US" sz="1100" dirty="0" smtClean="0"/>
              <a:t>수강신청하고 싶은 </a:t>
            </a:r>
            <a:r>
              <a:rPr lang="en-US" altLang="ko-KR" sz="1100" b="1" dirty="0" smtClean="0"/>
              <a:t>‘</a:t>
            </a:r>
            <a:r>
              <a:rPr lang="ko-KR" altLang="en-US" sz="1100" b="1" dirty="0" smtClean="0"/>
              <a:t>교육명</a:t>
            </a:r>
            <a:r>
              <a:rPr lang="en-US" altLang="ko-KR" sz="1100" b="1" dirty="0" smtClean="0"/>
              <a:t>’</a:t>
            </a:r>
            <a:r>
              <a:rPr lang="ko-KR" altLang="en-US" sz="1100" dirty="0" smtClean="0"/>
              <a:t>을 클릭하면 교육과정 상세페이지로 이동</a:t>
            </a: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endParaRPr lang="en-US" altLang="ko-KR" sz="1100" dirty="0"/>
          </a:p>
        </p:txBody>
      </p:sp>
    </p:spTree>
    <p:extLst>
      <p:ext uri="{BB962C8B-B14F-4D97-AF65-F5344CB8AC3E}">
        <p14:creationId xmlns:p14="http://schemas.microsoft.com/office/powerpoint/2010/main" val="2122443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" name="그림 6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118139"/>
            <a:ext cx="536272" cy="5362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과정신청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2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17" y="1037411"/>
            <a:ext cx="8731894" cy="4300708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2483768" y="2550178"/>
            <a:ext cx="5760054" cy="283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2375607" y="2333857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교육 신청</a:t>
            </a:r>
            <a:endParaRPr lang="ko-KR" altLang="en-US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8867453" y="1610697"/>
            <a:ext cx="319119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100" dirty="0" smtClean="0"/>
              <a:t>교육과정의 상세내용을 확인할 수 있음</a:t>
            </a:r>
            <a:endParaRPr lang="en-US" altLang="ko-KR" sz="1100" dirty="0"/>
          </a:p>
        </p:txBody>
      </p:sp>
    </p:spTree>
    <p:extLst>
      <p:ext uri="{BB962C8B-B14F-4D97-AF65-F5344CB8AC3E}">
        <p14:creationId xmlns:p14="http://schemas.microsoft.com/office/powerpoint/2010/main" val="1215728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r="1170"/>
          <a:stretch/>
        </p:blipFill>
        <p:spPr>
          <a:xfrm>
            <a:off x="0" y="1126033"/>
            <a:ext cx="9102811" cy="491731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" name="그림 6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18139"/>
            <a:ext cx="536272" cy="5362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과정신청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3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269652" y="4604747"/>
            <a:ext cx="1485026" cy="2923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6115437" y="4364201"/>
            <a:ext cx="236370" cy="22672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교육 신청</a:t>
            </a:r>
            <a:endParaRPr lang="ko-KR" altLang="en-US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867453" y="1610697"/>
            <a:ext cx="319119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100" dirty="0" smtClean="0"/>
              <a:t>교육과정과 관련된 상세내용 확인 후</a:t>
            </a:r>
            <a:endParaRPr lang="en-US" altLang="ko-KR" sz="1100" dirty="0" smtClean="0"/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pPr marL="228600" indent="-228600">
              <a:buAutoNum type="arabicPeriod"/>
            </a:pPr>
            <a:r>
              <a:rPr lang="ko-KR" altLang="en-US" sz="1100" dirty="0" smtClean="0"/>
              <a:t>유의사항 확인에 체크</a:t>
            </a:r>
            <a:endParaRPr lang="en-US" altLang="ko-KR" sz="1100" dirty="0" smtClean="0"/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pPr marL="228600" indent="-228600">
              <a:buAutoNum type="arabicPeriod"/>
            </a:pP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신청하기</a:t>
            </a:r>
            <a:r>
              <a:rPr lang="en-US" altLang="ko-KR" sz="1100" b="1" dirty="0" smtClean="0"/>
              <a:t>(IPIN, SMS </a:t>
            </a:r>
            <a:r>
              <a:rPr lang="ko-KR" altLang="en-US" sz="1100" b="1" dirty="0" smtClean="0"/>
              <a:t>인증</a:t>
            </a:r>
            <a:r>
              <a:rPr lang="en-US" altLang="ko-KR" sz="1100" b="1" dirty="0" smtClean="0"/>
              <a:t>)]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버튼을 통해 개인인증 절차 후 교육과정 신청화면으로 이동</a:t>
            </a:r>
            <a:endParaRPr lang="en-US" altLang="ko-KR" sz="1100" dirty="0" smtClean="0"/>
          </a:p>
          <a:p>
            <a:endParaRPr lang="en-US" altLang="ko-KR" sz="1100" dirty="0" smtClean="0"/>
          </a:p>
          <a:p>
            <a:r>
              <a:rPr lang="en-US" altLang="ko-KR" sz="1100" b="1" dirty="0" smtClean="0">
                <a:solidFill>
                  <a:srgbClr val="FF0000"/>
                </a:solidFill>
              </a:rPr>
              <a:t>*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회원가입 </a:t>
            </a:r>
            <a:r>
              <a:rPr lang="ko-KR" altLang="en-US" sz="1100" b="1" dirty="0">
                <a:solidFill>
                  <a:srgbClr val="FF0000"/>
                </a:solidFill>
              </a:rPr>
              <a:t>시</a:t>
            </a:r>
            <a:r>
              <a:rPr lang="en-US" altLang="ko-KR" sz="1100" b="1" dirty="0">
                <a:solidFill>
                  <a:srgbClr val="FF0000"/>
                </a:solidFill>
              </a:rPr>
              <a:t>, </a:t>
            </a:r>
            <a:r>
              <a:rPr lang="ko-KR" altLang="en-US" sz="1100" b="1" dirty="0">
                <a:solidFill>
                  <a:srgbClr val="FF0000"/>
                </a:solidFill>
              </a:rPr>
              <a:t>본인인증을 진행하였으나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전문     기술교육 </a:t>
            </a:r>
            <a:r>
              <a:rPr lang="ko-KR" altLang="en-US" sz="1100" b="1" dirty="0">
                <a:solidFill>
                  <a:srgbClr val="FF0000"/>
                </a:solidFill>
              </a:rPr>
              <a:t>대리신청 등의 부정행위를 차단하기 위하여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한 번 더 본인인증이 </a:t>
            </a:r>
            <a:r>
              <a:rPr lang="ko-KR" altLang="en-US" sz="1100" b="1" dirty="0">
                <a:solidFill>
                  <a:srgbClr val="FF0000"/>
                </a:solidFill>
              </a:rPr>
              <a:t>필요합니다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.</a:t>
            </a:r>
            <a:endParaRPr lang="en-US" altLang="ko-KR" sz="1100" b="1" dirty="0">
              <a:solidFill>
                <a:srgbClr val="FF0000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276" y="5308824"/>
            <a:ext cx="2362308" cy="423179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4862276" y="5308179"/>
            <a:ext cx="2362308" cy="4238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4645955" y="5103508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3051898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/>
          <a:srcRect l="6803" r="9043"/>
          <a:stretch/>
        </p:blipFill>
        <p:spPr>
          <a:xfrm>
            <a:off x="131033" y="1048846"/>
            <a:ext cx="8077200" cy="52448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" name="그림 6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18139"/>
            <a:ext cx="536272" cy="5362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과정신청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4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35925" y="2891995"/>
            <a:ext cx="1995102" cy="14822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5133679" y="2680603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교육 신청</a:t>
            </a:r>
            <a:endParaRPr lang="ko-KR" altLang="en-US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867453" y="1610697"/>
            <a:ext cx="31911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Tx/>
              <a:buAutoNum type="arabicPeriod"/>
            </a:pPr>
            <a:r>
              <a:rPr lang="ko-KR" altLang="en-US" sz="1100" dirty="0"/>
              <a:t>수강정원이 모두 </a:t>
            </a:r>
            <a:r>
              <a:rPr lang="ko-KR" altLang="en-US" sz="1100" dirty="0" smtClean="0"/>
              <a:t>찬 </a:t>
            </a:r>
            <a:r>
              <a:rPr lang="ko-KR" altLang="en-US" sz="1100" dirty="0"/>
              <a:t>경우에는</a:t>
            </a:r>
            <a:r>
              <a:rPr lang="en-US" altLang="ko-KR" sz="1100" dirty="0"/>
              <a:t>, </a:t>
            </a:r>
            <a:r>
              <a:rPr lang="ko-KR" altLang="en-US" sz="1100" dirty="0"/>
              <a:t>예비신청자로 자동 편성되며</a:t>
            </a:r>
            <a:r>
              <a:rPr lang="en-US" altLang="ko-KR" sz="1100" dirty="0"/>
              <a:t> </a:t>
            </a:r>
            <a:r>
              <a:rPr lang="ko-KR" altLang="en-US" sz="1100" dirty="0"/>
              <a:t>기존에 신청했던 인원이 수강취소를 하지 않는 경우에는 선정이 되지 않을 </a:t>
            </a:r>
            <a:r>
              <a:rPr lang="ko-KR" altLang="en-US" sz="1100" dirty="0" smtClean="0"/>
              <a:t>수도 </a:t>
            </a:r>
            <a:r>
              <a:rPr lang="ko-KR" altLang="en-US" sz="1100" dirty="0"/>
              <a:t>있습니다</a:t>
            </a:r>
            <a:r>
              <a:rPr lang="en-US" altLang="ko-KR" sz="1100" dirty="0" smtClean="0"/>
              <a:t>.</a:t>
            </a:r>
            <a:endParaRPr lang="en-US" altLang="ko-KR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5799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7" y="843564"/>
            <a:ext cx="8547216" cy="542711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" name="그림 6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18139"/>
            <a:ext cx="536272" cy="5362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과정신청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5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333875" y="2392600"/>
            <a:ext cx="4991100" cy="2344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교육 신청</a:t>
            </a:r>
            <a:endParaRPr lang="ko-KR" altLang="en-US" sz="1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867453" y="1610697"/>
            <a:ext cx="319119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※ </a:t>
            </a: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신청하기</a:t>
            </a:r>
            <a:r>
              <a:rPr lang="en-US" altLang="ko-KR" sz="1100" b="1" dirty="0" smtClean="0"/>
              <a:t>] </a:t>
            </a:r>
            <a:r>
              <a:rPr lang="ko-KR" altLang="en-US" sz="1100" dirty="0" smtClean="0"/>
              <a:t>버튼 클릭 후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전문기술교육 </a:t>
            </a:r>
            <a:r>
              <a:rPr lang="ko-KR" altLang="en-US" sz="1100" dirty="0"/>
              <a:t>신청서 작성 </a:t>
            </a:r>
            <a:r>
              <a:rPr lang="ko-KR" altLang="en-US" sz="1100" dirty="0" smtClean="0"/>
              <a:t>화면이 나오며</a:t>
            </a:r>
            <a:r>
              <a:rPr lang="en-US" altLang="ko-KR" sz="1100" dirty="0" smtClean="0"/>
              <a:t> </a:t>
            </a:r>
            <a:r>
              <a:rPr lang="ko-KR" altLang="en-US" sz="1100" dirty="0"/>
              <a:t>필수값을 모두 입력해야만 신청이 가능합니다</a:t>
            </a:r>
            <a:r>
              <a:rPr lang="en-US" altLang="ko-KR" sz="1100" dirty="0" smtClean="0"/>
              <a:t>.</a:t>
            </a:r>
          </a:p>
          <a:p>
            <a:endParaRPr lang="en-US" altLang="ko-KR" sz="1100" dirty="0" smtClean="0">
              <a:solidFill>
                <a:srgbClr val="FF0000"/>
              </a:solidFill>
            </a:endParaRPr>
          </a:p>
          <a:p>
            <a:r>
              <a:rPr lang="en-US" altLang="ko-KR" sz="1100" dirty="0" smtClean="0"/>
              <a:t>1. </a:t>
            </a:r>
            <a:r>
              <a:rPr lang="en-US" altLang="ko-KR" sz="1100" b="1" dirty="0" smtClean="0"/>
              <a:t>‘</a:t>
            </a:r>
            <a:r>
              <a:rPr lang="ko-KR" altLang="en-US" sz="1100" b="1" dirty="0" smtClean="0"/>
              <a:t>창업유무</a:t>
            </a:r>
            <a:r>
              <a:rPr lang="en-US" altLang="ko-KR" sz="1100" b="1" dirty="0" smtClean="0"/>
              <a:t>’</a:t>
            </a:r>
            <a:r>
              <a:rPr lang="ko-KR" altLang="en-US" sz="1100" b="1" dirty="0" smtClean="0"/>
              <a:t> </a:t>
            </a:r>
            <a:r>
              <a:rPr lang="ko-KR" altLang="en-US" sz="1100" dirty="0" smtClean="0"/>
              <a:t>선택</a:t>
            </a:r>
            <a:endParaRPr lang="en-US" altLang="ko-KR" sz="1100" dirty="0" smtClean="0"/>
          </a:p>
          <a:p>
            <a:endParaRPr lang="en-US" altLang="ko-KR" sz="1100" dirty="0"/>
          </a:p>
          <a:p>
            <a:r>
              <a:rPr lang="en-US" altLang="ko-KR" sz="1100" dirty="0" smtClean="0"/>
              <a:t>2. </a:t>
            </a:r>
            <a:r>
              <a:rPr lang="ko-KR" altLang="en-US" sz="1100" dirty="0" smtClean="0"/>
              <a:t>창업유무에 따라 필수값 입력 항목이 달라             지며 기준에 따라 입력하면 됩니다</a:t>
            </a:r>
            <a:r>
              <a:rPr lang="en-US" altLang="ko-KR" sz="1100" dirty="0" smtClean="0"/>
              <a:t>.</a:t>
            </a:r>
          </a:p>
          <a:p>
            <a:endParaRPr lang="en-US" altLang="ko-KR" sz="1100" dirty="0"/>
          </a:p>
          <a:p>
            <a:endParaRPr lang="en-US" altLang="ko-KR" sz="1100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94209" y="1295662"/>
            <a:ext cx="6537634" cy="469324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4989993" y="1465124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2" name="타원 11"/>
          <p:cNvSpPr/>
          <p:nvPr/>
        </p:nvSpPr>
        <p:spPr>
          <a:xfrm>
            <a:off x="5237139" y="2197819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3" name="직사각형 2"/>
          <p:cNvSpPr/>
          <p:nvPr/>
        </p:nvSpPr>
        <p:spPr>
          <a:xfrm>
            <a:off x="807256" y="1628191"/>
            <a:ext cx="4151922" cy="575255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75504" y="2283548"/>
            <a:ext cx="4530810" cy="3647695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552591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" name="그림 6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118139"/>
            <a:ext cx="536272" cy="5362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과정신청</a:t>
            </a:r>
            <a:r>
              <a:rPr lang="en-US" altLang="ko-KR" b="1" spc="-150" dirty="0">
                <a:latin typeface="HY헤드라인M" pitchFamily="18" charset="-127"/>
                <a:ea typeface="HY헤드라인M" pitchFamily="18" charset="-127"/>
              </a:rPr>
              <a:t>6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29" y="880634"/>
            <a:ext cx="8517240" cy="311471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교육 신청</a:t>
            </a:r>
            <a:endParaRPr lang="ko-KR" altLang="en-US" sz="1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867453" y="1610697"/>
            <a:ext cx="3191197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※ </a:t>
            </a:r>
            <a:r>
              <a:rPr lang="ko-KR" altLang="en-US" sz="1100" dirty="0" smtClean="0"/>
              <a:t>개인정보 수집 동의 및 정책자금 지원 제외업종 체크 후</a:t>
            </a:r>
            <a:r>
              <a:rPr lang="en-US" altLang="ko-KR" sz="1100" dirty="0" smtClean="0"/>
              <a:t>, </a:t>
            </a:r>
            <a:endParaRPr lang="en-US" altLang="ko-KR" sz="1100" dirty="0"/>
          </a:p>
          <a:p>
            <a:pPr marL="228600" indent="-228600">
              <a:buFontTx/>
              <a:buAutoNum type="arabicPeriod"/>
            </a:pPr>
            <a:endParaRPr lang="en-US" altLang="ko-KR" sz="1100" dirty="0" smtClean="0">
              <a:solidFill>
                <a:srgbClr val="FF0000"/>
              </a:solidFill>
            </a:endParaRPr>
          </a:p>
          <a:p>
            <a:pPr marL="228600" indent="-228600">
              <a:buFontTx/>
              <a:buAutoNum type="arabicPeriod"/>
            </a:pPr>
            <a:r>
              <a:rPr lang="ko-KR" altLang="en-US" sz="1100" b="1" dirty="0" smtClean="0"/>
              <a:t>소상공인일 경우 </a:t>
            </a:r>
            <a:r>
              <a:rPr lang="ko-KR" altLang="en-US" sz="1100" dirty="0" smtClean="0"/>
              <a:t>사업자등록증명 혹은 사업자등록증 </a:t>
            </a:r>
            <a:r>
              <a:rPr lang="ko-KR" altLang="en-US" sz="1100" dirty="0" smtClean="0"/>
              <a:t>업로드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사업자등록증명은 공고일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이후 발급 건 제출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)</a:t>
            </a:r>
            <a:endParaRPr lang="en-US" altLang="ko-KR" sz="1100" b="1" dirty="0">
              <a:solidFill>
                <a:srgbClr val="FF0000"/>
              </a:solidFill>
            </a:endParaRPr>
          </a:p>
          <a:p>
            <a:pPr marL="228600" indent="-228600">
              <a:buFontTx/>
              <a:buAutoNum type="arabicPeriod"/>
            </a:pPr>
            <a:endParaRPr lang="en-US" altLang="ko-KR" sz="1100" dirty="0"/>
          </a:p>
          <a:p>
            <a:pPr marL="228600" indent="-228600">
              <a:buFontTx/>
              <a:buAutoNum type="arabicPeriod"/>
            </a:pPr>
            <a:r>
              <a:rPr lang="ko-KR" altLang="en-US" sz="1100" b="1" dirty="0" smtClean="0"/>
              <a:t>예비창업자일 경우</a:t>
            </a:r>
            <a:r>
              <a:rPr lang="ko-KR" altLang="en-US" sz="1100" dirty="0" smtClean="0"/>
              <a:t> 서약서 양식 다운로드 후 양식 작성 후 파일 업로드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자필서명 날인 必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)</a:t>
            </a:r>
            <a:endParaRPr lang="en-US" altLang="ko-KR" sz="1100" b="1" dirty="0">
              <a:solidFill>
                <a:srgbClr val="FF0000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1" y="3568229"/>
            <a:ext cx="5297598" cy="27658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896" y="5314000"/>
            <a:ext cx="5994705" cy="119773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직사각형 11"/>
          <p:cNvSpPr/>
          <p:nvPr/>
        </p:nvSpPr>
        <p:spPr>
          <a:xfrm>
            <a:off x="4399005" y="3239376"/>
            <a:ext cx="4168346" cy="4987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323675" y="5584043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6" name="타원 15"/>
          <p:cNvSpPr/>
          <p:nvPr/>
        </p:nvSpPr>
        <p:spPr>
          <a:xfrm>
            <a:off x="3981260" y="5499327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7" name="직사각형 16"/>
          <p:cNvSpPr/>
          <p:nvPr/>
        </p:nvSpPr>
        <p:spPr>
          <a:xfrm>
            <a:off x="4193058" y="5686556"/>
            <a:ext cx="2537255" cy="4102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518010" y="5734459"/>
            <a:ext cx="2249903" cy="2581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3868789" y="5020512"/>
            <a:ext cx="1584672" cy="258123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6773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25" y="1286250"/>
            <a:ext cx="8427308" cy="522900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" name="그림 6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18139"/>
            <a:ext cx="536272" cy="5362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과정신청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7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13039" y="1345525"/>
            <a:ext cx="8287264" cy="42726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204878" y="1104492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교육 신청</a:t>
            </a:r>
            <a:endParaRPr lang="ko-KR" altLang="en-US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867453" y="1610697"/>
            <a:ext cx="3191197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Tx/>
              <a:buAutoNum type="arabicPeriod"/>
            </a:pPr>
            <a:r>
              <a:rPr lang="ko-KR" altLang="en-US" sz="1100" dirty="0" smtClean="0"/>
              <a:t>교육신청 동기 및 활용계획 작성</a:t>
            </a:r>
            <a:endParaRPr lang="en-US" altLang="ko-KR" sz="1100" dirty="0" smtClean="0"/>
          </a:p>
          <a:p>
            <a:pPr marL="228600" indent="-228600">
              <a:buFontTx/>
              <a:buAutoNum type="arabicPeriod"/>
            </a:pPr>
            <a:endParaRPr lang="en-US" altLang="ko-KR" sz="1100" dirty="0" smtClean="0"/>
          </a:p>
          <a:p>
            <a:pPr marL="228600" indent="-228600">
              <a:buFontTx/>
              <a:buAutoNum type="arabicPeriod"/>
            </a:pP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신청하기</a:t>
            </a:r>
            <a:r>
              <a:rPr lang="en-US" altLang="ko-KR" sz="1100" b="1" dirty="0" smtClean="0"/>
              <a:t>]</a:t>
            </a:r>
            <a:r>
              <a:rPr lang="ko-KR" altLang="en-US" sz="1100" dirty="0" smtClean="0"/>
              <a:t> 버튼 클릭</a:t>
            </a:r>
            <a:endParaRPr lang="en-US" altLang="ko-KR" sz="1100" dirty="0" smtClean="0"/>
          </a:p>
          <a:p>
            <a:endParaRPr lang="en-US" altLang="ko-KR" sz="1100" dirty="0" smtClean="0">
              <a:solidFill>
                <a:srgbClr val="FF0000"/>
              </a:solidFill>
            </a:endParaRPr>
          </a:p>
          <a:p>
            <a:r>
              <a:rPr lang="en-US" altLang="ko-KR" sz="1100" dirty="0" smtClean="0">
                <a:solidFill>
                  <a:srgbClr val="FF0000"/>
                </a:solidFill>
              </a:rPr>
              <a:t>※ </a:t>
            </a:r>
            <a:r>
              <a:rPr lang="ko-KR" altLang="en-US" sz="1100" dirty="0" smtClean="0">
                <a:solidFill>
                  <a:srgbClr val="FF0000"/>
                </a:solidFill>
              </a:rPr>
              <a:t>수강신청 완료 후에는 신청서 수정이 불가능하오니 신청완료 전에 작성한 내용을 한 번 더 확인해주세요</a:t>
            </a:r>
            <a:r>
              <a:rPr lang="en-US" altLang="ko-KR" sz="1100" dirty="0" smtClean="0">
                <a:solidFill>
                  <a:srgbClr val="FF0000"/>
                </a:solidFill>
              </a:rPr>
              <a:t>.</a:t>
            </a:r>
            <a:endParaRPr lang="en-US" altLang="ko-KR" sz="1100" dirty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6695224" y="5621886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7" name="직사각형 16"/>
          <p:cNvSpPr/>
          <p:nvPr/>
        </p:nvSpPr>
        <p:spPr>
          <a:xfrm>
            <a:off x="6936259" y="5691546"/>
            <a:ext cx="954258" cy="5011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7943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63611" y="2405450"/>
            <a:ext cx="11714205" cy="219126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선정여부 확인 및 교육수료</a:t>
            </a:r>
            <a:endParaRPr lang="ko-KR" altLang="en-US" sz="40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_x221186504" descr="EMB000023b00e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570" y="148282"/>
            <a:ext cx="1933165" cy="486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30082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56" y="998786"/>
            <a:ext cx="8773297" cy="40427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" name="그림 6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18139"/>
            <a:ext cx="536272" cy="5362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선정여부확인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204161" y="1728749"/>
            <a:ext cx="608532" cy="28120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5987839" y="1605179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선정여부 확인</a:t>
            </a:r>
            <a:endParaRPr lang="ko-KR" altLang="en-US" sz="1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8867453" y="1610697"/>
            <a:ext cx="3191197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Tx/>
              <a:buAutoNum type="arabicPeriod"/>
            </a:pPr>
            <a:r>
              <a:rPr lang="ko-KR" altLang="en-US" sz="1100" dirty="0" smtClean="0"/>
              <a:t>화면 상단의 </a:t>
            </a:r>
            <a:r>
              <a:rPr lang="en-US" altLang="ko-KR" sz="1100" b="1" dirty="0" smtClean="0"/>
              <a:t>‘</a:t>
            </a:r>
            <a:r>
              <a:rPr lang="ko-KR" altLang="en-US" sz="1100" b="1" dirty="0" smtClean="0"/>
              <a:t>나의강의실</a:t>
            </a:r>
            <a:r>
              <a:rPr lang="en-US" altLang="ko-KR" sz="1100" b="1" dirty="0" smtClean="0"/>
              <a:t>’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클릭</a:t>
            </a:r>
            <a:endParaRPr lang="en-US" altLang="ko-KR" sz="1100" dirty="0" smtClean="0"/>
          </a:p>
          <a:p>
            <a:pPr marL="228600" indent="-228600">
              <a:buFontTx/>
              <a:buAutoNum type="arabicPeriod"/>
            </a:pPr>
            <a:endParaRPr lang="en-US" altLang="ko-KR" sz="1100" dirty="0" smtClean="0"/>
          </a:p>
          <a:p>
            <a:pPr marL="228600" indent="-228600">
              <a:buFontTx/>
              <a:buAutoNum type="arabicPeriod"/>
            </a:pPr>
            <a:r>
              <a:rPr lang="ko-KR" altLang="en-US" sz="1100" dirty="0" smtClean="0"/>
              <a:t>왼쪽 </a:t>
            </a:r>
            <a:r>
              <a:rPr lang="en-US" altLang="ko-KR" sz="1100" b="1" dirty="0" smtClean="0"/>
              <a:t>‘</a:t>
            </a:r>
            <a:r>
              <a:rPr lang="ko-KR" altLang="en-US" sz="1100" b="1" dirty="0" smtClean="0"/>
              <a:t>학습중인 과정</a:t>
            </a:r>
            <a:r>
              <a:rPr lang="en-US" altLang="ko-KR" sz="1100" b="1" dirty="0" smtClean="0"/>
              <a:t>’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클릭</a:t>
            </a:r>
            <a:endParaRPr lang="en-US" altLang="ko-KR" sz="1100" dirty="0" smtClean="0"/>
          </a:p>
          <a:p>
            <a:pPr marL="228600" indent="-228600">
              <a:buFontTx/>
              <a:buAutoNum type="arabicPeriod"/>
            </a:pPr>
            <a:endParaRPr lang="en-US" altLang="ko-KR" sz="1100" dirty="0">
              <a:solidFill>
                <a:srgbClr val="FF0000"/>
              </a:solidFill>
            </a:endParaRPr>
          </a:p>
          <a:p>
            <a:pPr marL="228600" indent="-228600">
              <a:buFontTx/>
              <a:buAutoNum type="arabicPeriod"/>
            </a:pPr>
            <a:r>
              <a:rPr lang="en-US" altLang="ko-KR" sz="1100" dirty="0" smtClean="0"/>
              <a:t>‘</a:t>
            </a:r>
            <a:r>
              <a:rPr lang="ko-KR" altLang="en-US" sz="1100" dirty="0" smtClean="0"/>
              <a:t>전문기술교육</a:t>
            </a:r>
            <a:r>
              <a:rPr lang="en-US" altLang="ko-KR" sz="1100" dirty="0" smtClean="0"/>
              <a:t>’</a:t>
            </a:r>
            <a:r>
              <a:rPr lang="ko-KR" altLang="en-US" sz="1100" dirty="0" smtClean="0"/>
              <a:t> 항목에서 신청한 교육과정 및 </a:t>
            </a:r>
            <a:r>
              <a:rPr lang="en-US" altLang="ko-KR" sz="1100" b="1" dirty="0" smtClean="0"/>
              <a:t>‘</a:t>
            </a:r>
            <a:r>
              <a:rPr lang="ko-KR" altLang="en-US" sz="1100" b="1" dirty="0" smtClean="0"/>
              <a:t>선정여부</a:t>
            </a:r>
            <a:r>
              <a:rPr lang="en-US" altLang="ko-KR" sz="1100" b="1" dirty="0" smtClean="0"/>
              <a:t>’</a:t>
            </a:r>
            <a:r>
              <a:rPr lang="ko-KR" altLang="en-US" sz="1100" dirty="0" smtClean="0"/>
              <a:t>를 확인할 수 있으며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선정여부가 확정되기 전까지는 </a:t>
            </a: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취소</a:t>
            </a:r>
            <a:r>
              <a:rPr lang="en-US" altLang="ko-KR" sz="1100" b="1" dirty="0" smtClean="0"/>
              <a:t>]</a:t>
            </a:r>
            <a:r>
              <a:rPr lang="ko-KR" altLang="en-US" sz="1100" dirty="0" smtClean="0"/>
              <a:t>버튼을 통해 수강취소가 가능합니다</a:t>
            </a:r>
            <a:r>
              <a:rPr lang="en-US" altLang="ko-KR" sz="1100" dirty="0" smtClean="0"/>
              <a:t>.</a:t>
            </a:r>
          </a:p>
          <a:p>
            <a:endParaRPr lang="en-US" altLang="ko-KR" sz="1100" dirty="0" smtClean="0"/>
          </a:p>
          <a:p>
            <a:r>
              <a:rPr lang="en-US" altLang="ko-KR" sz="1100" dirty="0" smtClean="0">
                <a:solidFill>
                  <a:srgbClr val="FF0000"/>
                </a:solidFill>
              </a:rPr>
              <a:t> </a:t>
            </a:r>
            <a:r>
              <a:rPr lang="en-US" altLang="ko-KR" sz="1100" b="1" dirty="0">
                <a:solidFill>
                  <a:srgbClr val="FF0000"/>
                </a:solidFill>
              </a:rPr>
              <a:t>※ </a:t>
            </a:r>
            <a:r>
              <a:rPr lang="ko-KR" altLang="en-US" sz="1100" b="1" dirty="0">
                <a:solidFill>
                  <a:srgbClr val="FF0000"/>
                </a:solidFill>
              </a:rPr>
              <a:t>선정 후에는 취소 또는 변경이 불가하오니</a:t>
            </a:r>
            <a:r>
              <a:rPr lang="en-US" altLang="ko-KR" sz="1100" b="1" dirty="0">
                <a:solidFill>
                  <a:srgbClr val="FF0000"/>
                </a:solidFill>
              </a:rPr>
              <a:t>, </a:t>
            </a:r>
            <a:r>
              <a:rPr lang="ko-KR" altLang="en-US" sz="1100" b="1" dirty="0">
                <a:solidFill>
                  <a:srgbClr val="FF0000"/>
                </a:solidFill>
              </a:rPr>
              <a:t>신청에 유의하시기 바랍니다</a:t>
            </a:r>
            <a:r>
              <a:rPr lang="en-US" altLang="ko-KR" sz="1100" b="1" dirty="0">
                <a:solidFill>
                  <a:srgbClr val="FF0000"/>
                </a:solidFill>
              </a:rPr>
              <a:t>. </a:t>
            </a:r>
            <a:r>
              <a:rPr lang="ko-KR" altLang="en-US" sz="1100" b="1" dirty="0">
                <a:solidFill>
                  <a:srgbClr val="FF0000"/>
                </a:solidFill>
              </a:rPr>
              <a:t> </a:t>
            </a:r>
            <a:endParaRPr lang="en-US" altLang="ko-KR" sz="1100" b="1" dirty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65484" y="3278660"/>
            <a:ext cx="630365" cy="1977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1795849" y="3113263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963" y="4596128"/>
            <a:ext cx="5882118" cy="1579608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2285484" y="4703806"/>
            <a:ext cx="5804072" cy="14719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2082802" y="4487967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20" name="직사각형 19"/>
          <p:cNvSpPr/>
          <p:nvPr/>
        </p:nvSpPr>
        <p:spPr>
          <a:xfrm>
            <a:off x="6895070" y="4983893"/>
            <a:ext cx="1013254" cy="95963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9712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출석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설문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060" y="895912"/>
            <a:ext cx="5626440" cy="32155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출결관리</a:t>
            </a:r>
            <a:endParaRPr lang="ko-KR" altLang="en-US" sz="1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867453" y="1610697"/>
            <a:ext cx="31911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Tx/>
              <a:buAutoNum type="arabicPeriod"/>
            </a:pPr>
            <a:r>
              <a:rPr lang="ko-KR" altLang="en-US" sz="1100" dirty="0" smtClean="0"/>
              <a:t>소지한 스마트기기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스마트폰 또는 기타 스마트기기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로 교육기관에서 생성한 </a:t>
            </a:r>
            <a:r>
              <a:rPr lang="en-US" altLang="ko-KR" sz="1100" dirty="0" smtClean="0"/>
              <a:t>QR </a:t>
            </a:r>
            <a:r>
              <a:rPr lang="ko-KR" altLang="en-US" sz="1100" dirty="0" smtClean="0"/>
              <a:t>코드 스캔</a:t>
            </a:r>
            <a:endParaRPr lang="en-US" altLang="ko-KR" sz="1100" dirty="0" smtClean="0"/>
          </a:p>
          <a:p>
            <a:pPr marL="228600" indent="-228600">
              <a:buFontTx/>
              <a:buAutoNum type="arabicPeriod"/>
            </a:pPr>
            <a:endParaRPr lang="en-US" altLang="ko-KR" sz="1100" dirty="0" smtClean="0"/>
          </a:p>
          <a:p>
            <a:pPr marL="228600" indent="-228600">
              <a:buFontTx/>
              <a:buAutoNum type="arabicPeriod"/>
            </a:pPr>
            <a:r>
              <a:rPr lang="ko-KR" altLang="en-US" sz="1100" dirty="0" smtClean="0"/>
              <a:t>스캔을 하면 왼쪽화면의 ①로그인페이지로 이동</a:t>
            </a:r>
            <a:endParaRPr lang="en-US" altLang="ko-KR" sz="1100" dirty="0" smtClean="0"/>
          </a:p>
          <a:p>
            <a:pPr marL="228600" indent="-228600">
              <a:buFontTx/>
              <a:buAutoNum type="arabicPeriod"/>
            </a:pPr>
            <a:endParaRPr lang="en-US" altLang="ko-KR" sz="1100" dirty="0">
              <a:solidFill>
                <a:srgbClr val="FF0000"/>
              </a:solidFill>
            </a:endParaRPr>
          </a:p>
          <a:p>
            <a:pPr marL="228600" indent="-228600">
              <a:buFontTx/>
              <a:buAutoNum type="arabicPeriod"/>
            </a:pPr>
            <a:r>
              <a:rPr lang="ko-KR" altLang="en-US" sz="1100" dirty="0" smtClean="0"/>
              <a:t>로그인하면 ②의 온라인출결 화면 팝업창 생성됩니다</a:t>
            </a:r>
            <a:r>
              <a:rPr lang="en-US" altLang="ko-KR" sz="1100" dirty="0" smtClean="0"/>
              <a:t>. </a:t>
            </a:r>
            <a:r>
              <a:rPr lang="ko-KR" altLang="en-US" sz="1100" dirty="0" smtClean="0"/>
              <a:t>③의 </a:t>
            </a:r>
            <a:r>
              <a:rPr lang="en-US" altLang="ko-KR" sz="1100" dirty="0" smtClean="0"/>
              <a:t>[</a:t>
            </a:r>
            <a:r>
              <a:rPr lang="ko-KR" altLang="en-US" sz="1100" dirty="0" smtClean="0"/>
              <a:t>출석</a:t>
            </a:r>
            <a:r>
              <a:rPr lang="en-US" altLang="ko-KR" sz="1100" dirty="0" smtClean="0"/>
              <a:t>]</a:t>
            </a:r>
            <a:r>
              <a:rPr lang="ko-KR" altLang="en-US" sz="1100" dirty="0" smtClean="0"/>
              <a:t>버튼을 클릭하면 출석처리 완료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퇴석처리도도 동일하게 진행</a:t>
            </a:r>
            <a:r>
              <a:rPr lang="en-US" altLang="ko-KR" sz="1100" dirty="0" smtClean="0"/>
              <a:t>)</a:t>
            </a:r>
          </a:p>
          <a:p>
            <a:pPr marL="228600" indent="-228600">
              <a:buFontTx/>
              <a:buAutoNum type="arabicPeriod"/>
            </a:pPr>
            <a:endParaRPr lang="en-US" altLang="ko-KR" sz="1100" dirty="0" smtClean="0"/>
          </a:p>
          <a:p>
            <a:r>
              <a:rPr lang="en-US" altLang="ko-KR" sz="1100" dirty="0" smtClean="0">
                <a:solidFill>
                  <a:srgbClr val="FF0000"/>
                </a:solidFill>
              </a:rPr>
              <a:t> 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교육 출석관리자 전자출결로 이루어지므로 </a:t>
            </a:r>
            <a:r>
              <a:rPr lang="ko-KR" altLang="en-US" sz="1100" b="1" dirty="0" err="1" smtClean="0">
                <a:solidFill>
                  <a:srgbClr val="FF0000"/>
                </a:solidFill>
              </a:rPr>
              <a:t>교육전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 전자출결 가능한 스마트기기 소지 필수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 </a:t>
            </a:r>
            <a:endParaRPr lang="en-US" altLang="ko-KR" sz="1100" b="1" dirty="0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773838" y="2041786"/>
            <a:ext cx="1404532" cy="8908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6218492" y="1874893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422" y="3444194"/>
            <a:ext cx="2113007" cy="3104495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406182" y="3432037"/>
            <a:ext cx="2113007" cy="31166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306261" y="3336033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2" name="직사각형 11"/>
          <p:cNvSpPr/>
          <p:nvPr/>
        </p:nvSpPr>
        <p:spPr>
          <a:xfrm>
            <a:off x="840258" y="5601730"/>
            <a:ext cx="626077" cy="2800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623937" y="5610723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677" y="4514334"/>
            <a:ext cx="2287681" cy="1421413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189" y="4509778"/>
            <a:ext cx="2194375" cy="1425970"/>
          </a:xfrm>
          <a:prstGeom prst="rect">
            <a:avLst/>
          </a:prstGeom>
        </p:spPr>
      </p:pic>
      <p:sp>
        <p:nvSpPr>
          <p:cNvPr id="16" name="오른쪽 화살표 15"/>
          <p:cNvSpPr/>
          <p:nvPr/>
        </p:nvSpPr>
        <p:spPr>
          <a:xfrm>
            <a:off x="2669059" y="4959178"/>
            <a:ext cx="362465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5608541" y="4959178"/>
            <a:ext cx="362465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6"/>
          <a:srcRect b="20190"/>
          <a:stretch/>
        </p:blipFill>
        <p:spPr>
          <a:xfrm>
            <a:off x="300338" y="958202"/>
            <a:ext cx="1986517" cy="170009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90907" y="2685535"/>
            <a:ext cx="1289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&lt;QR</a:t>
            </a:r>
            <a:r>
              <a:rPr lang="ko-KR" altLang="en-US" dirty="0" smtClean="0"/>
              <a:t>코드</a:t>
            </a:r>
            <a:r>
              <a:rPr lang="en-US" altLang="ko-KR" dirty="0" smtClean="0"/>
              <a:t>&gt;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733841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00" y="1064622"/>
            <a:ext cx="7946981" cy="1119548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27685"/>
            <a:ext cx="8138984" cy="253882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" name="그림 6" descr="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118139"/>
            <a:ext cx="536272" cy="5362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출석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설문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2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26100" y="2932140"/>
            <a:ext cx="845966" cy="23779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출석 및 설문</a:t>
            </a:r>
            <a:endParaRPr lang="ko-KR" altLang="en-US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641492" y="1610697"/>
            <a:ext cx="341715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/>
              <a:t>※ </a:t>
            </a:r>
            <a:r>
              <a:rPr lang="ko-KR" altLang="en-US" sz="1100" b="1" dirty="0" smtClean="0"/>
              <a:t>교육 완료 후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출석 확인 및 설문 응답</a:t>
            </a:r>
            <a:endParaRPr lang="en-US" altLang="ko-KR" sz="1100" b="1" dirty="0" smtClean="0"/>
          </a:p>
          <a:p>
            <a:endParaRPr lang="en-US" altLang="ko-KR" sz="1100" dirty="0" smtClean="0"/>
          </a:p>
          <a:p>
            <a:r>
              <a:rPr lang="en-US" altLang="ko-KR" sz="1100" dirty="0" smtClean="0"/>
              <a:t>1 - 2. </a:t>
            </a: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나의 강의실</a:t>
            </a:r>
            <a:r>
              <a:rPr lang="en-US" altLang="ko-KR" sz="1100" b="1" dirty="0" smtClean="0"/>
              <a:t>] – [</a:t>
            </a:r>
            <a:r>
              <a:rPr lang="ko-KR" altLang="en-US" sz="1100" b="1" dirty="0" smtClean="0"/>
              <a:t>현장강의실</a:t>
            </a:r>
            <a:r>
              <a:rPr lang="en-US" altLang="ko-KR" sz="1100" b="1" dirty="0" smtClean="0"/>
              <a:t>] </a:t>
            </a:r>
            <a:r>
              <a:rPr lang="ko-KR" altLang="en-US" sz="1100" dirty="0" smtClean="0"/>
              <a:t>클릭</a:t>
            </a:r>
            <a:endParaRPr lang="en-US" altLang="ko-KR" sz="1100" dirty="0" smtClean="0"/>
          </a:p>
          <a:p>
            <a:endParaRPr lang="en-US" altLang="ko-KR" sz="1100" dirty="0" smtClean="0">
              <a:solidFill>
                <a:srgbClr val="FF0000"/>
              </a:solidFill>
            </a:endParaRPr>
          </a:p>
          <a:p>
            <a:r>
              <a:rPr lang="en-US" altLang="ko-KR" sz="1100" dirty="0" smtClean="0"/>
              <a:t>3. </a:t>
            </a:r>
            <a:r>
              <a:rPr lang="ko-KR" altLang="en-US" sz="1100" dirty="0" smtClean="0"/>
              <a:t>교육기관 </a:t>
            </a:r>
            <a:r>
              <a:rPr lang="ko-KR" altLang="en-US" sz="1100" dirty="0"/>
              <a:t>담당자가 입력한 출석현황을 한 </a:t>
            </a:r>
            <a:r>
              <a:rPr lang="ko-KR" altLang="en-US" sz="1100" dirty="0" smtClean="0"/>
              <a:t>눈      에 </a:t>
            </a:r>
            <a:r>
              <a:rPr lang="ko-KR" altLang="en-US" sz="1100" dirty="0"/>
              <a:t>확인할 수 있습니다</a:t>
            </a:r>
            <a:r>
              <a:rPr lang="en-US" altLang="ko-KR" sz="1100" dirty="0" smtClean="0"/>
              <a:t>.</a:t>
            </a:r>
          </a:p>
          <a:p>
            <a:pPr marL="228600" indent="-228600">
              <a:buFontTx/>
              <a:buAutoNum type="arabicPeriod"/>
            </a:pPr>
            <a:endParaRPr lang="en-US" altLang="ko-KR" sz="1100" dirty="0">
              <a:solidFill>
                <a:srgbClr val="FF0000"/>
              </a:solidFill>
            </a:endParaRPr>
          </a:p>
          <a:p>
            <a:r>
              <a:rPr lang="en-US" altLang="ko-KR" sz="1100" dirty="0" smtClean="0"/>
              <a:t>4. </a:t>
            </a:r>
            <a:r>
              <a:rPr lang="ko-KR" altLang="en-US" sz="1100" dirty="0" smtClean="0"/>
              <a:t>각각의 </a:t>
            </a:r>
            <a:r>
              <a:rPr lang="en-US" altLang="ko-KR" sz="1100" b="1" dirty="0" smtClean="0"/>
              <a:t>‘</a:t>
            </a:r>
            <a:r>
              <a:rPr lang="ko-KR" altLang="en-US" sz="1100" b="1" dirty="0" smtClean="0"/>
              <a:t>설문명</a:t>
            </a:r>
            <a:r>
              <a:rPr lang="en-US" altLang="ko-KR" sz="1100" b="1" dirty="0" smtClean="0"/>
              <a:t>’</a:t>
            </a:r>
            <a:r>
              <a:rPr lang="ko-KR" altLang="en-US" sz="1100" dirty="0" smtClean="0"/>
              <a:t>을 </a:t>
            </a:r>
            <a:r>
              <a:rPr lang="ko-KR" altLang="en-US" sz="1100" dirty="0"/>
              <a:t>클릭하여 </a:t>
            </a:r>
            <a:r>
              <a:rPr lang="en-US" altLang="ko-KR" sz="1100" dirty="0" smtClean="0"/>
              <a:t>‘</a:t>
            </a:r>
            <a:r>
              <a:rPr lang="ko-KR" altLang="en-US" sz="1100" dirty="0"/>
              <a:t>설문</a:t>
            </a:r>
            <a:r>
              <a:rPr lang="en-US" altLang="ko-KR" sz="1100" dirty="0"/>
              <a:t>’</a:t>
            </a:r>
            <a:r>
              <a:rPr lang="ko-KR" altLang="en-US" sz="1100" dirty="0"/>
              <a:t>을 </a:t>
            </a:r>
            <a:r>
              <a:rPr lang="ko-KR" altLang="en-US" sz="1100" dirty="0" smtClean="0"/>
              <a:t>참여합니다</a:t>
            </a:r>
            <a:r>
              <a:rPr lang="en-US" altLang="ko-KR" sz="1100" dirty="0" smtClean="0"/>
              <a:t>.</a:t>
            </a:r>
          </a:p>
          <a:p>
            <a:endParaRPr lang="en-US" altLang="ko-KR" sz="1100" dirty="0"/>
          </a:p>
          <a:p>
            <a:r>
              <a:rPr lang="en-US" altLang="ko-KR" sz="1100" b="1" dirty="0">
                <a:solidFill>
                  <a:srgbClr val="FF0000"/>
                </a:solidFill>
              </a:rPr>
              <a:t>※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교육비 지급을 위해서는 설문 참여 필수</a:t>
            </a:r>
            <a:endParaRPr lang="en-US" altLang="ko-KR" sz="1100" dirty="0"/>
          </a:p>
          <a:p>
            <a:pPr marL="228600" indent="-228600">
              <a:buFontTx/>
              <a:buAutoNum type="arabicPeriod"/>
            </a:pPr>
            <a:endParaRPr lang="en-US" altLang="ko-KR" sz="1100" dirty="0"/>
          </a:p>
          <a:p>
            <a:r>
              <a:rPr lang="en-US" altLang="ko-KR" sz="1100" b="1" dirty="0">
                <a:solidFill>
                  <a:srgbClr val="FF0000"/>
                </a:solidFill>
              </a:rPr>
              <a:t>※ </a:t>
            </a:r>
            <a:r>
              <a:rPr lang="ko-KR" altLang="en-US" sz="1100" b="1" dirty="0">
                <a:solidFill>
                  <a:srgbClr val="FF0000"/>
                </a:solidFill>
              </a:rPr>
              <a:t>설문은 타인이 대리하여 참여할 수 없으며</a:t>
            </a:r>
            <a:r>
              <a:rPr lang="en-US" altLang="ko-KR" sz="1100" b="1" dirty="0">
                <a:solidFill>
                  <a:srgbClr val="FF0000"/>
                </a:solidFill>
              </a:rPr>
              <a:t>, </a:t>
            </a:r>
            <a:r>
              <a:rPr lang="ko-KR" altLang="en-US" sz="1100" b="1" dirty="0">
                <a:solidFill>
                  <a:srgbClr val="FF0000"/>
                </a:solidFill>
              </a:rPr>
              <a:t>보다 나은 교육 운영을 위한 자료로 활용되오니 성의 있는 응답 부탁 드립니다</a:t>
            </a:r>
            <a:r>
              <a:rPr lang="en-US" altLang="ko-KR" sz="1100" b="1" dirty="0">
                <a:solidFill>
                  <a:srgbClr val="FF0000"/>
                </a:solidFill>
              </a:rPr>
              <a:t>.</a:t>
            </a:r>
          </a:p>
          <a:p>
            <a:endParaRPr lang="en-US" altLang="ko-KR" sz="1100" dirty="0"/>
          </a:p>
          <a:p>
            <a:endParaRPr lang="en-US" altLang="ko-KR" sz="1100" dirty="0">
              <a:solidFill>
                <a:srgbClr val="FF0000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917" y="3954161"/>
            <a:ext cx="6659164" cy="2668557"/>
          </a:xfrm>
          <a:prstGeom prst="rect">
            <a:avLst/>
          </a:prstGeom>
        </p:spPr>
      </p:pic>
      <p:sp>
        <p:nvSpPr>
          <p:cNvPr id="18" name="타원 17"/>
          <p:cNvSpPr/>
          <p:nvPr/>
        </p:nvSpPr>
        <p:spPr>
          <a:xfrm>
            <a:off x="988567" y="2787790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9" name="직사각형 18"/>
          <p:cNvSpPr/>
          <p:nvPr/>
        </p:nvSpPr>
        <p:spPr>
          <a:xfrm>
            <a:off x="1489536" y="3957631"/>
            <a:ext cx="6468214" cy="11360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006377" y="5638544"/>
            <a:ext cx="1789123" cy="5315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/>
          <p:cNvSpPr/>
          <p:nvPr/>
        </p:nvSpPr>
        <p:spPr>
          <a:xfrm>
            <a:off x="1273215" y="3779785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22" name="타원 21"/>
          <p:cNvSpPr/>
          <p:nvPr/>
        </p:nvSpPr>
        <p:spPr>
          <a:xfrm>
            <a:off x="1827866" y="5422223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28658608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63611" y="2405450"/>
            <a:ext cx="11714205" cy="219126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교육비 신청</a:t>
            </a:r>
            <a:endParaRPr lang="ko-KR" altLang="en-US" sz="40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_x221186504" descr="EMB000023b00e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570" y="148282"/>
            <a:ext cx="1933165" cy="486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906258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91" y="1014519"/>
            <a:ext cx="8386119" cy="3961135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84684" y="3400784"/>
            <a:ext cx="594473" cy="16429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1079157" y="3184463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교육비 신청</a:t>
            </a:r>
            <a:endParaRPr lang="ko-KR" altLang="en-US" sz="1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867453" y="1610697"/>
            <a:ext cx="3191197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Tx/>
              <a:buAutoNum type="arabicPeriod"/>
            </a:pPr>
            <a:r>
              <a:rPr lang="ko-KR" altLang="en-US" sz="1100" dirty="0" smtClean="0"/>
              <a:t>상단의 </a:t>
            </a:r>
            <a:r>
              <a:rPr lang="en-US" altLang="ko-KR" sz="1100" b="1" dirty="0" smtClean="0"/>
              <a:t>‘</a:t>
            </a:r>
            <a:r>
              <a:rPr lang="ko-KR" altLang="en-US" sz="1100" b="1" dirty="0" smtClean="0"/>
              <a:t>나의 강의실</a:t>
            </a:r>
            <a:r>
              <a:rPr lang="en-US" altLang="ko-KR" sz="1100" b="1" dirty="0" smtClean="0"/>
              <a:t>’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클릭</a:t>
            </a:r>
            <a:endParaRPr lang="en-US" altLang="ko-KR" sz="1100" dirty="0" smtClean="0"/>
          </a:p>
          <a:p>
            <a:pPr marL="228600" indent="-228600">
              <a:buFontTx/>
              <a:buAutoNum type="arabicPeriod"/>
            </a:pPr>
            <a:endParaRPr lang="en-US" altLang="ko-KR" sz="1100" dirty="0" smtClean="0"/>
          </a:p>
          <a:p>
            <a:pPr marL="228600" indent="-228600">
              <a:buFontTx/>
              <a:buAutoNum type="arabicPeriod"/>
            </a:pPr>
            <a:r>
              <a:rPr lang="ko-KR" altLang="en-US" sz="1100" dirty="0" smtClean="0"/>
              <a:t>왼쪽의 </a:t>
            </a:r>
            <a:r>
              <a:rPr lang="en-US" altLang="ko-KR" sz="1100" b="1" dirty="0" smtClean="0"/>
              <a:t>‘</a:t>
            </a:r>
            <a:r>
              <a:rPr lang="ko-KR" altLang="en-US" sz="1100" b="1" dirty="0" smtClean="0"/>
              <a:t>학습완료 과정</a:t>
            </a:r>
            <a:r>
              <a:rPr lang="en-US" altLang="ko-KR" sz="1100" b="1" dirty="0" smtClean="0"/>
              <a:t>’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클릭</a:t>
            </a:r>
            <a:r>
              <a:rPr lang="en-US" altLang="ko-KR" sz="1100" dirty="0" smtClean="0"/>
              <a:t>.</a:t>
            </a:r>
          </a:p>
          <a:p>
            <a:endParaRPr lang="en-US" altLang="ko-KR" sz="1100" dirty="0" smtClean="0"/>
          </a:p>
          <a:p>
            <a:r>
              <a:rPr lang="en-US" altLang="ko-KR" sz="1100" dirty="0" smtClean="0"/>
              <a:t>3. </a:t>
            </a:r>
            <a:r>
              <a:rPr lang="ko-KR" altLang="en-US" sz="1100" dirty="0" smtClean="0"/>
              <a:t>설문 미응답일 경우</a:t>
            </a:r>
            <a:r>
              <a:rPr lang="en-US" altLang="ko-KR" sz="1100" dirty="0" smtClean="0"/>
              <a:t>, </a:t>
            </a: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설문조사</a:t>
            </a:r>
            <a:r>
              <a:rPr lang="en-US" altLang="ko-KR" sz="1100" b="1" dirty="0" smtClean="0"/>
              <a:t>] </a:t>
            </a:r>
            <a:r>
              <a:rPr lang="ko-KR" altLang="en-US" sz="1100" dirty="0" smtClean="0"/>
              <a:t>버튼 클릭</a:t>
            </a:r>
            <a:endParaRPr lang="en-US" altLang="ko-KR" sz="1100" dirty="0" smtClean="0"/>
          </a:p>
          <a:p>
            <a:endParaRPr lang="en-US" altLang="ko-KR" sz="1100" dirty="0"/>
          </a:p>
          <a:p>
            <a:r>
              <a:rPr lang="en-US" altLang="ko-KR" sz="11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교육비 신청 전 설문조사 응답 필수</a:t>
            </a:r>
            <a:endParaRPr lang="en-US" altLang="ko-KR" sz="1100" dirty="0"/>
          </a:p>
        </p:txBody>
      </p:sp>
      <p:sp>
        <p:nvSpPr>
          <p:cNvPr id="8" name="직사각형 7"/>
          <p:cNvSpPr/>
          <p:nvPr/>
        </p:nvSpPr>
        <p:spPr>
          <a:xfrm>
            <a:off x="6057582" y="1716147"/>
            <a:ext cx="680969" cy="2115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5841261" y="1509403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77" y="4906602"/>
            <a:ext cx="6473955" cy="1104662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709140" y="4975654"/>
            <a:ext cx="6396892" cy="10791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1523917" y="4749013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12" name="직사각형 11"/>
          <p:cNvSpPr/>
          <p:nvPr/>
        </p:nvSpPr>
        <p:spPr>
          <a:xfrm>
            <a:off x="7453614" y="5564660"/>
            <a:ext cx="495900" cy="218303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교육비신청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995105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91" y="1014519"/>
            <a:ext cx="8386119" cy="39611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" name="그림 6" descr="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18139"/>
            <a:ext cx="536272" cy="5362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교육비신청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2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교육 신청</a:t>
            </a:r>
            <a:endParaRPr lang="ko-KR" altLang="en-US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867453" y="1610697"/>
            <a:ext cx="319119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1. </a:t>
            </a:r>
            <a:r>
              <a:rPr lang="ko-KR" altLang="en-US" sz="1100" dirty="0" smtClean="0"/>
              <a:t>설문 참여 이후에는 교육비 </a:t>
            </a: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신청</a:t>
            </a:r>
            <a:r>
              <a:rPr lang="en-US" altLang="ko-KR" sz="1100" b="1" dirty="0" smtClean="0"/>
              <a:t>]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버튼이 활성화 된 것을 확인 할 수 있습니다</a:t>
            </a:r>
            <a:r>
              <a:rPr lang="en-US" altLang="ko-KR" sz="1100" dirty="0" smtClean="0"/>
              <a:t>.</a:t>
            </a:r>
          </a:p>
          <a:p>
            <a:r>
              <a:rPr lang="en-US" altLang="ko-KR" sz="1100" dirty="0"/>
              <a:t/>
            </a:r>
            <a:br>
              <a:rPr lang="en-US" altLang="ko-KR" sz="1100" dirty="0"/>
            </a:br>
            <a:r>
              <a:rPr lang="en-US" altLang="ko-KR" sz="1100" dirty="0" smtClean="0"/>
              <a:t>2. </a:t>
            </a:r>
            <a:r>
              <a:rPr lang="en-US" altLang="ko-KR" sz="1100" b="1" dirty="0" smtClean="0"/>
              <a:t>[</a:t>
            </a:r>
            <a:r>
              <a:rPr lang="ko-KR" altLang="en-US" sz="1100" b="1" dirty="0"/>
              <a:t>신청</a:t>
            </a:r>
            <a:r>
              <a:rPr lang="en-US" altLang="ko-KR" sz="1100" b="1" dirty="0"/>
              <a:t>] </a:t>
            </a:r>
            <a:r>
              <a:rPr lang="ko-KR" altLang="en-US" sz="1100" dirty="0"/>
              <a:t>버튼 클릭 시</a:t>
            </a:r>
            <a:r>
              <a:rPr lang="en-US" altLang="ko-KR" sz="1100" dirty="0"/>
              <a:t>, </a:t>
            </a:r>
            <a:r>
              <a:rPr lang="ko-KR" altLang="en-US" sz="1100" dirty="0"/>
              <a:t>은행명</a:t>
            </a:r>
            <a:r>
              <a:rPr lang="en-US" altLang="ko-KR" sz="1100" dirty="0"/>
              <a:t>/</a:t>
            </a:r>
            <a:r>
              <a:rPr lang="ko-KR" altLang="en-US" sz="1100" dirty="0"/>
              <a:t>계좌번호</a:t>
            </a:r>
            <a:r>
              <a:rPr lang="en-US" altLang="ko-KR" sz="1100" dirty="0"/>
              <a:t>/</a:t>
            </a:r>
            <a:r>
              <a:rPr lang="ko-KR" altLang="en-US" sz="1100" dirty="0"/>
              <a:t>증빙서류 등을 입력할 </a:t>
            </a:r>
            <a:r>
              <a:rPr lang="ko-KR" altLang="en-US" sz="1100" dirty="0" smtClean="0"/>
              <a:t>수 있는 팝업창이 생성</a:t>
            </a:r>
            <a:endParaRPr lang="en-US" altLang="ko-KR" sz="11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78" y="4966859"/>
            <a:ext cx="6531619" cy="1206432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1709140" y="4975654"/>
            <a:ext cx="6396892" cy="10791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1523917" y="4749013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0" name="직사각형 19"/>
          <p:cNvSpPr/>
          <p:nvPr/>
        </p:nvSpPr>
        <p:spPr>
          <a:xfrm>
            <a:off x="7486565" y="5703260"/>
            <a:ext cx="413521" cy="25269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91794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67" y="955591"/>
            <a:ext cx="5248193" cy="514864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728" y="3815698"/>
            <a:ext cx="4805725" cy="2707451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교육비 신청</a:t>
            </a:r>
            <a:endParaRPr lang="ko-KR" altLang="en-US" sz="1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867453" y="1610697"/>
            <a:ext cx="319119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100" dirty="0" smtClean="0"/>
              <a:t>사업자명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은행명</a:t>
            </a:r>
            <a:r>
              <a:rPr lang="en-US" altLang="ko-KR" sz="1100" dirty="0"/>
              <a:t>/</a:t>
            </a:r>
            <a:r>
              <a:rPr lang="ko-KR" altLang="en-US" sz="1100" dirty="0" smtClean="0"/>
              <a:t>계좌번호 등을 입력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본인명의의 은행계좌</a:t>
            </a:r>
            <a:r>
              <a:rPr lang="en-US" altLang="ko-KR" sz="1100" dirty="0" smtClean="0"/>
              <a:t>)</a:t>
            </a:r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pPr marL="228600" indent="-228600">
              <a:buAutoNum type="arabicPeriod"/>
            </a:pP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교육비신청서</a:t>
            </a:r>
            <a:r>
              <a:rPr lang="en-US" altLang="ko-KR" sz="1100" b="1" dirty="0" smtClean="0"/>
              <a:t>]</a:t>
            </a:r>
            <a:r>
              <a:rPr lang="ko-KR" altLang="en-US" sz="1100" dirty="0" smtClean="0"/>
              <a:t>를 다운로드하여 작성하고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수료증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학원비 납입영수증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통장사본 등 교육비 지급에 필요한 서류 일체를 업로드 합니다</a:t>
            </a:r>
            <a:r>
              <a:rPr lang="en-US" altLang="ko-KR" sz="1100" dirty="0" smtClean="0"/>
              <a:t>.</a:t>
            </a:r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pPr marL="228600" indent="-228600">
              <a:buAutoNum type="arabicPeriod"/>
            </a:pPr>
            <a:r>
              <a:rPr lang="ko-KR" altLang="en-US" sz="1100" dirty="0" smtClean="0"/>
              <a:t>개인정보 수집 이용 동의서를 </a:t>
            </a:r>
            <a:r>
              <a:rPr lang="ko-KR" altLang="en-US" sz="1100" b="1" dirty="0" smtClean="0"/>
              <a:t>체크하고 </a:t>
            </a: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등록</a:t>
            </a:r>
            <a:r>
              <a:rPr lang="en-US" altLang="ko-KR" sz="1100" b="1" dirty="0" smtClean="0"/>
              <a:t>]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버튼 클릭</a:t>
            </a:r>
            <a:endParaRPr lang="en-US" altLang="ko-KR" sz="1100" dirty="0"/>
          </a:p>
        </p:txBody>
      </p:sp>
      <p:sp>
        <p:nvSpPr>
          <p:cNvPr id="6" name="직사각형 5"/>
          <p:cNvSpPr/>
          <p:nvPr/>
        </p:nvSpPr>
        <p:spPr>
          <a:xfrm>
            <a:off x="930876" y="2427182"/>
            <a:ext cx="4102443" cy="12706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714555" y="2224842"/>
            <a:ext cx="216321" cy="23170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8" name="직사각형 7"/>
          <p:cNvSpPr/>
          <p:nvPr/>
        </p:nvSpPr>
        <p:spPr>
          <a:xfrm>
            <a:off x="5692346" y="5452829"/>
            <a:ext cx="3066948" cy="9479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858741" y="3919714"/>
            <a:ext cx="2700005" cy="20032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620174" y="3725795"/>
            <a:ext cx="216321" cy="23170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1" name="타원 10"/>
          <p:cNvSpPr/>
          <p:nvPr/>
        </p:nvSpPr>
        <p:spPr>
          <a:xfrm>
            <a:off x="5448145" y="5336978"/>
            <a:ext cx="216321" cy="23170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3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011142" y="4193059"/>
            <a:ext cx="1089508" cy="24713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교육비신청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3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83163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91" y="1014519"/>
            <a:ext cx="8386119" cy="3961135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84684" y="3400784"/>
            <a:ext cx="594473" cy="16429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1079157" y="3184463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9670963" y="1157163"/>
            <a:ext cx="1584176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교육비 신청</a:t>
            </a:r>
            <a:endParaRPr lang="ko-KR" altLang="en-US" sz="1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867453" y="1610697"/>
            <a:ext cx="31911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100" dirty="0" smtClean="0"/>
              <a:t>교육비 신청을 완료하면 </a:t>
            </a:r>
            <a:r>
              <a:rPr lang="en-US" altLang="ko-KR" sz="1100" dirty="0" smtClean="0"/>
              <a:t>‘</a:t>
            </a:r>
            <a:r>
              <a:rPr lang="ko-KR" altLang="en-US" sz="1100" dirty="0" smtClean="0"/>
              <a:t>학습완료과정</a:t>
            </a:r>
            <a:r>
              <a:rPr lang="en-US" altLang="ko-KR" sz="1100" dirty="0" smtClean="0"/>
              <a:t>’</a:t>
            </a:r>
            <a:r>
              <a:rPr lang="ko-KR" altLang="en-US" sz="1100" dirty="0" smtClean="0"/>
              <a:t>에서 교육비 신청 내역을 확인할 수 있습니다</a:t>
            </a:r>
            <a:r>
              <a:rPr lang="en-US" altLang="ko-KR" sz="1100" dirty="0" smtClean="0"/>
              <a:t>. </a:t>
            </a:r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pPr marL="228600" indent="-228600">
              <a:buAutoNum type="arabicPeriod"/>
            </a:pP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수정</a:t>
            </a:r>
            <a:r>
              <a:rPr lang="en-US" altLang="ko-KR" sz="1100" b="1" dirty="0" smtClean="0"/>
              <a:t>]</a:t>
            </a:r>
            <a:r>
              <a:rPr lang="ko-KR" altLang="en-US" sz="1100" dirty="0" smtClean="0"/>
              <a:t>버튼을 통해 교육비 지급 전까지 신청사항 수정 가능하며</a:t>
            </a:r>
            <a:r>
              <a:rPr lang="en-US" altLang="ko-KR" sz="1100" dirty="0" smtClean="0"/>
              <a:t>,</a:t>
            </a:r>
          </a:p>
          <a:p>
            <a:pPr marL="228600" indent="-228600">
              <a:buAutoNum type="arabicPeriod"/>
            </a:pPr>
            <a:endParaRPr lang="en-US" altLang="ko-KR" sz="1100" dirty="0"/>
          </a:p>
          <a:p>
            <a:pPr marL="228600" indent="-228600">
              <a:buAutoNum type="arabicPeriod"/>
            </a:pPr>
            <a:r>
              <a:rPr lang="ko-KR" altLang="en-US" sz="1100" dirty="0" smtClean="0"/>
              <a:t>교육비 지급 후에는 </a:t>
            </a:r>
            <a:r>
              <a:rPr lang="en-US" altLang="ko-KR" sz="1100" b="1" dirty="0" smtClean="0"/>
              <a:t>[</a:t>
            </a:r>
            <a:r>
              <a:rPr lang="ko-KR" altLang="en-US" sz="1100" b="1" dirty="0" smtClean="0"/>
              <a:t>확인</a:t>
            </a:r>
            <a:r>
              <a:rPr lang="en-US" altLang="ko-KR" sz="1100" b="1" dirty="0" smtClean="0"/>
              <a:t>]</a:t>
            </a:r>
            <a:r>
              <a:rPr lang="ko-KR" altLang="en-US" sz="1100" dirty="0" smtClean="0"/>
              <a:t>이라는 메시지가 뜹니다</a:t>
            </a:r>
            <a:r>
              <a:rPr lang="en-US" altLang="ko-KR" sz="1100" dirty="0" smtClean="0"/>
              <a:t>.</a:t>
            </a:r>
            <a:endParaRPr lang="en-US" altLang="ko-KR" sz="1100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268" y="4218781"/>
            <a:ext cx="6455808" cy="1218188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608268" y="4308385"/>
            <a:ext cx="6455808" cy="9885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1391947" y="4092064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404" y="5401563"/>
            <a:ext cx="6557535" cy="1067090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7301495" y="5640688"/>
            <a:ext cx="689208" cy="6942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7085174" y="5532527"/>
            <a:ext cx="216321" cy="2163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94209" y="103872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전문기술교육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4684" y="270973"/>
            <a:ext cx="1858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spc="-150" dirty="0" smtClean="0">
                <a:latin typeface="HY헤드라인M" pitchFamily="18" charset="-127"/>
                <a:ea typeface="HY헤드라인M" pitchFamily="18" charset="-127"/>
              </a:rPr>
              <a:t>교육비신청</a:t>
            </a:r>
            <a:r>
              <a:rPr lang="en-US" altLang="ko-KR" b="1" spc="-150" dirty="0" smtClean="0">
                <a:latin typeface="HY헤드라인M" pitchFamily="18" charset="-127"/>
                <a:ea typeface="HY헤드라인M" pitchFamily="18" charset="-127"/>
              </a:rPr>
              <a:t>4</a:t>
            </a:r>
            <a:endParaRPr lang="ko-KR" altLang="en-US" b="1" spc="-150" dirty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4982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1762</TotalTime>
  <Words>709</Words>
  <Application>Microsoft Office PowerPoint</Application>
  <PresentationFormat>와이드스크린</PresentationFormat>
  <Paragraphs>177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6" baseType="lpstr">
      <vt:lpstr>HY헤드라인M</vt:lpstr>
      <vt:lpstr>나눔고딕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User</dc:creator>
  <cp:lastModifiedBy>Windows User</cp:lastModifiedBy>
  <cp:revision>105</cp:revision>
  <dcterms:created xsi:type="dcterms:W3CDTF">2019-02-12T04:22:18Z</dcterms:created>
  <dcterms:modified xsi:type="dcterms:W3CDTF">2022-05-23T10:51:31Z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MjQxIiwibG9nVGltZSI6IjIwMjItMDUtMTFUMDQ6NTk6MTFaIiwicElEIjoxLCJ0cmFjZUlkIjoiQ0U3RkU5QkJDM0JDNENDRjlEQjJCQTJGM0VCRTI2RjkiLCJ1c2VyQ29kZSI6Imhvd29uZTIifSwibm9kZTIiOnsiZHNkIjoiMDEwMDAwMDAwMDAwMjI0MSIsImxvZ1RpbWUiOiIyMDIyLTA1LTIzVDAxOjI3OjIwWiIsInBJRCI6MSwidHJhY2VJZCI6IkNGRTg5QTIwNERGMjRCQzRCMzQ1QkI0OERGNDU3OUJGIiwidXNlckNvZGUiOiJob3dvbmUyIn0sIm5vZGUzIjp7ImRzZCI6IjAwMDAwMDAwMDAwMDAwMDAiLCJsb2dUaW1lIjoiMjAyMi0wNS0yM1QwMTozMDoyMFoiLCJwSUQiOjIwNDgsInRyYWNlSWQiOiI5MDkyNDM1QkZEMzM0QTZDQTBEQTcyMkNGNzgxQjM0QyIsInVzZXJDb2RlIjoiaG93b25lMiJ9LCJub2RlNCI6eyJkc2QiOiIwMTAwMDAwMDAwMDAyMjQxIiwibG9nVGltZSI6IjIwMjItMDUtMjNUMTA6NTE6MDFaIiwicElEIjoxLCJ0cmFjZUlkIjoiMUY1N0E0NEIxMTlFNDEwQzlDMEZBQThCQTE3ODM1QzgiLCJ1c2VyQ29kZSI6InNlbWFzc2oifSwibm9kZTUiOnsiZHNkIjoiMDAwMDAwMDAwMDAwMDAwMCIsImxvZ1RpbWUiOiIyMDIyLTA1LTIzVDEwOjUxOjAxWiIsInBJRCI6MjA0OCwidHJhY2VJZCI6IjFCNTcyQkJENDA4NDQyODFBNEE0RjVBNzhDMTUwNzI1IiwidXNlckNvZGUiOiJzZW1hc3NqIn0sIm5vZGVDb3VudCI6N30=</vt:lpwstr>
  </property>
</Properties>
</file>