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84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6" r:id="rId11"/>
    <p:sldId id="277" r:id="rId12"/>
    <p:sldId id="264" r:id="rId13"/>
    <p:sldId id="268" r:id="rId14"/>
    <p:sldId id="270" r:id="rId15"/>
    <p:sldId id="271" r:id="rId16"/>
    <p:sldId id="272" r:id="rId17"/>
    <p:sldId id="278" r:id="rId18"/>
    <p:sldId id="276" r:id="rId19"/>
    <p:sldId id="273" r:id="rId20"/>
    <p:sldId id="274" r:id="rId21"/>
    <p:sldId id="279" r:id="rId22"/>
    <p:sldId id="265" r:id="rId23"/>
    <p:sldId id="275" r:id="rId24"/>
    <p:sldId id="267" r:id="rId25"/>
    <p:sldId id="317" r:id="rId26"/>
    <p:sldId id="738" r:id="rId27"/>
    <p:sldId id="972" r:id="rId28"/>
    <p:sldId id="973" r:id="rId29"/>
    <p:sldId id="974" r:id="rId30"/>
    <p:sldId id="658" r:id="rId31"/>
    <p:sldId id="970" r:id="rId32"/>
    <p:sldId id="428" r:id="rId33"/>
    <p:sldId id="969" r:id="rId34"/>
    <p:sldId id="971" r:id="rId35"/>
    <p:sldId id="280" r:id="rId36"/>
  </p:sldIdLst>
  <p:sldSz cx="12192000" cy="6858000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맑은 고딕" panose="020B0503020000020004" pitchFamily="50" charset="-127"/>
      <p:regular r:id="rId43"/>
      <p:bold r:id="rId44"/>
    </p:embeddedFont>
    <p:embeddedFont>
      <p:font typeface="Calibri Light" panose="020F0302020204030204" pitchFamily="34" charset="0"/>
      <p:regular r:id="rId45"/>
      <p:italic r:id="rId46"/>
    </p:embeddedFont>
    <p:embeddedFont>
      <p:font typeface="Abril Fatface" panose="02000503000000020003" pitchFamily="2" charset="0"/>
      <p:regular r:id="rId4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375047"/>
    <a:srgbClr val="496B5F"/>
    <a:srgbClr val="F2F2F2"/>
    <a:srgbClr val="6969F6"/>
    <a:srgbClr val="277FFE"/>
    <a:srgbClr val="6ED453"/>
    <a:srgbClr val="5D5DDA"/>
    <a:srgbClr val="FD8031"/>
    <a:srgbClr val="DC5F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726" autoAdjust="0"/>
    <p:restoredTop sz="96238" autoAdjust="0"/>
  </p:normalViewPr>
  <p:slideViewPr>
    <p:cSldViewPr snapToGrid="0" snapToObjects="1">
      <p:cViewPr>
        <p:scale>
          <a:sx n="100" d="100"/>
          <a:sy n="100" d="100"/>
        </p:scale>
        <p:origin x="2568" y="1392"/>
      </p:cViewPr>
      <p:guideLst>
        <p:guide orient="horz" pos="2160"/>
        <p:guide pos="3840"/>
      </p:guideLst>
    </p:cSldViewPr>
  </p:slideViewPr>
  <p:outlineViewPr>
    <p:cViewPr>
      <p:scale>
        <a:sx n="70" d="100"/>
        <a:sy n="7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155" d="100"/>
          <a:sy n="155" d="100"/>
        </p:scale>
        <p:origin x="2752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20" Type="http://schemas.openxmlformats.org/officeDocument/2006/relationships/slide" Target="slides/slide19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chart1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000">
                    <a:latin typeface="+mn-lt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text01</c:v>
                </c:pt>
                <c:pt idx="1">
                  <c:v>text02</c:v>
                </c:pt>
                <c:pt idx="2">
                  <c:v>text03</c:v>
                </c:pt>
                <c:pt idx="3">
                  <c:v>text04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90-497C-B234-D12E591040A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71794816"/>
        <c:axId val="171796352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chart2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000">
                    <a:solidFill>
                      <a:schemeClr val="accent1"/>
                    </a:solidFill>
                    <a:latin typeface="+mn-lt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text01</c:v>
                </c:pt>
                <c:pt idx="1">
                  <c:v>text02</c:v>
                </c:pt>
                <c:pt idx="2">
                  <c:v>text03</c:v>
                </c:pt>
                <c:pt idx="3">
                  <c:v>text04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790-497C-B234-D12E591040A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71794816"/>
        <c:axId val="171796352"/>
      </c:lineChart>
      <c:catAx>
        <c:axId val="171794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ko-KR"/>
          </a:p>
        </c:txPr>
        <c:crossAx val="171796352"/>
        <c:crosses val="autoZero"/>
        <c:auto val="1"/>
        <c:lblAlgn val="ctr"/>
        <c:lblOffset val="100"/>
        <c:noMultiLvlLbl val="0"/>
      </c:catAx>
      <c:valAx>
        <c:axId val="1717963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1794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 baseline="0">
          <a:solidFill>
            <a:schemeClr val="bg1"/>
          </a:solidFill>
          <a:latin typeface="+mn-lt"/>
          <a:ea typeface="맑은 고딕" pitchFamily="50" charset="-127"/>
        </a:defRPr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chart1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000">
                    <a:latin typeface="+mn-lt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text01</c:v>
                </c:pt>
                <c:pt idx="1">
                  <c:v>text02</c:v>
                </c:pt>
                <c:pt idx="2">
                  <c:v>text03</c:v>
                </c:pt>
                <c:pt idx="3">
                  <c:v>text04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F2-4A23-9017-DF1462A36BB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71838464"/>
        <c:axId val="171848448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chart2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000">
                    <a:solidFill>
                      <a:schemeClr val="accent1"/>
                    </a:solidFill>
                    <a:latin typeface="+mn-lt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text01</c:v>
                </c:pt>
                <c:pt idx="1">
                  <c:v>text02</c:v>
                </c:pt>
                <c:pt idx="2">
                  <c:v>text03</c:v>
                </c:pt>
                <c:pt idx="3">
                  <c:v>text04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9F2-4A23-9017-DF1462A36BB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71838464"/>
        <c:axId val="171848448"/>
      </c:lineChart>
      <c:catAx>
        <c:axId val="171838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ko-KR"/>
          </a:p>
        </c:txPr>
        <c:crossAx val="171848448"/>
        <c:crosses val="autoZero"/>
        <c:auto val="1"/>
        <c:lblAlgn val="ctr"/>
        <c:lblOffset val="100"/>
        <c:noMultiLvlLbl val="0"/>
      </c:catAx>
      <c:valAx>
        <c:axId val="1718484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183846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 baseline="0">
          <a:solidFill>
            <a:schemeClr val="bg1"/>
          </a:solidFill>
          <a:latin typeface="Calibri" panose="020F0502020204030204" pitchFamily="34" charset="0"/>
          <a:ea typeface="맑은 고딕" pitchFamily="50" charset="-127"/>
        </a:defRPr>
      </a:pPr>
      <a:endParaRPr lang="ko-KR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DAFF8E2E-1BCA-794A-8584-A169EBC9D5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FDFBD21-8770-3F47-899D-3F093C3195C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9360D9-EE13-214B-A57F-E76CAEF01036}" type="datetimeFigureOut">
              <a:rPr lang="ko-KR" altLang="en-US"/>
              <a:pPr/>
              <a:t>2022-03-29</a:t>
            </a:fld>
            <a:endParaRPr kumimoji="1"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82E9C07-9825-4B42-B327-1A7765D9294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650D71E-FAEE-8B4D-8831-234911EA08B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3662E0-256B-EC47-8E47-91D2D3C899F5}" type="slidenum">
              <a:rPr/>
              <a:pPr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2722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F2312D-A130-0042-BB4A-53F177B32192}" type="datetimeFigureOut">
              <a:rPr lang="ko-KR" altLang="en-US"/>
              <a:pPr/>
              <a:t>2022-03-29</a:t>
            </a:fld>
            <a:endParaRPr kumimoji="1"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5F9390-0B77-FE41-831F-D10441DA638F}" type="slidenum">
              <a:rPr/>
              <a:pPr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671214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5F9390-0B77-FE41-831F-D10441DA638F}" type="slidenum">
              <a:rPr lang="en-US" altLang="ko-KR" smtClean="0"/>
              <a:pPr/>
              <a:t>1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687545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5F9390-0B77-FE41-831F-D10441DA638F}" type="slidenum">
              <a:rPr lang="en-US" altLang="ko-KR" smtClean="0"/>
              <a:pPr/>
              <a:t>3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147768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CB84A87-EE39-43D3-BEC5-D2AE25781BB2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93251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1DAF964-9718-1747-B848-845EB5EE9BC5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0" y="1090863"/>
            <a:ext cx="4459705" cy="373781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121D2952-435E-4046-A512-A5576949BB1C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7988968" y="4363454"/>
            <a:ext cx="4203032" cy="249454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62997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47AAA762-1D5C-F74F-B12C-718E0A2E2923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7154779" y="1572127"/>
            <a:ext cx="5037221" cy="468429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3329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3B07D00-A1F1-9241-A297-62A18D8D9CE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492166" y="1264945"/>
            <a:ext cx="4603834" cy="432811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A594E881-F742-9240-B54E-F34B466FAFE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8046954" y="4877741"/>
            <a:ext cx="1570121" cy="143062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7" name="그림 개체 틀 2">
            <a:extLst>
              <a:ext uri="{FF2B5EF4-FFF2-40B4-BE49-F238E27FC236}">
                <a16:creationId xmlns:a16="http://schemas.microsoft.com/office/drawing/2014/main" id="{FBA0DC6D-C070-464E-A46B-13D349BACDE1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802813" y="4877740"/>
            <a:ext cx="1570121" cy="143062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2343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3160712-8752-E043-9C8B-28C49A3137A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5335504" y="1884071"/>
            <a:ext cx="6856496" cy="365947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90781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30A126E-BF5B-854B-89DF-ED5CB691C42B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944605" y="2914650"/>
            <a:ext cx="4470483" cy="394335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4FFE7DEC-F07A-844D-89AE-12AA524F72E1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7386638" y="1150143"/>
            <a:ext cx="4805362" cy="3529013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72623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082B4314-5A89-F044-B5D3-BE52BB2B16B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60408" y="1257300"/>
            <a:ext cx="10071183" cy="2957513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1284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FF561574-3AA9-FC4A-8D21-EADA5C981E2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7016667" y="2185987"/>
            <a:ext cx="4470483" cy="394335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74470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82D3CE11-B4EA-F54A-A1BE-C36CD8C7F0FC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758742" y="0"/>
            <a:ext cx="5899233" cy="6858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8155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7A1CB3B1-1DF8-4B7F-856D-2FF09A33A923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129088" y="0"/>
            <a:ext cx="8062912" cy="6858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2779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AD8D2F86-3A55-1547-A7E9-1D39F4473E52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7316705" y="1671638"/>
            <a:ext cx="4470483" cy="518636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7" name="그림 개체 틀 2">
            <a:extLst>
              <a:ext uri="{FF2B5EF4-FFF2-40B4-BE49-F238E27FC236}">
                <a16:creationId xmlns:a16="http://schemas.microsoft.com/office/drawing/2014/main" id="{A9F4912E-099A-5B45-A187-9AAB8B1B0F4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3300" y="1014413"/>
            <a:ext cx="3338513" cy="295036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045197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793B6DF4-A8D4-BC43-99CC-CECBFA9222E3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23887" y="3214688"/>
            <a:ext cx="10944225" cy="364331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632840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691D47A2-BDE9-3C49-8048-0ADF0A0F8917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096000" y="0"/>
            <a:ext cx="6096000" cy="6858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34BEE9BE-8CE5-D944-8B9E-7AC5C679340D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77928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AB9E0A9-38E5-2643-8531-7C5D7D159E44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0" y="1814512"/>
            <a:ext cx="7443788" cy="410051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59013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1588523-E3E1-DA48-BD4D-1F0BF35F8A6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096000" y="1243012"/>
            <a:ext cx="6096000" cy="3557587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2EACCC3F-5B3B-2B41-A512-396E8933DED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0" y="1185862"/>
            <a:ext cx="3000375" cy="514350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56596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2">
            <a:extLst>
              <a:ext uri="{FF2B5EF4-FFF2-40B4-BE49-F238E27FC236}">
                <a16:creationId xmlns:a16="http://schemas.microsoft.com/office/drawing/2014/main" id="{F056B063-3B9E-0C44-9A5B-055EA73442FB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186237" y="992981"/>
            <a:ext cx="3819525" cy="487203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9" name="그림 개체 틀 2">
            <a:extLst>
              <a:ext uri="{FF2B5EF4-FFF2-40B4-BE49-F238E27FC236}">
                <a16:creationId xmlns:a16="http://schemas.microsoft.com/office/drawing/2014/main" id="{EDF6418F-D96A-4143-9731-3EB80F858C77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8372475" y="992981"/>
            <a:ext cx="3819525" cy="487203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10" name="그림 개체 틀 2">
            <a:extLst>
              <a:ext uri="{FF2B5EF4-FFF2-40B4-BE49-F238E27FC236}">
                <a16:creationId xmlns:a16="http://schemas.microsoft.com/office/drawing/2014/main" id="{4C3A20EA-603C-6D46-BEA4-E24BC6DF3A8A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0" y="992981"/>
            <a:ext cx="3819525" cy="487203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14572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F1E19F5-AA5E-2143-A8C7-0BE47DF334A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0" y="3614738"/>
            <a:ext cx="12192000" cy="324326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45895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E2DA4125-49DE-0E4B-895C-7046329B2AFD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752475" y="992981"/>
            <a:ext cx="5343525" cy="487203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491597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BBE848F1-93F3-D640-A2B0-F80C558CF05D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186237" y="1028699"/>
            <a:ext cx="3414713" cy="483631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91E90181-E027-AC47-9B75-EF9DD2D2CAB5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8039100" y="1010840"/>
            <a:ext cx="3414713" cy="483631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85300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2060B096-0E47-B445-A312-0A3750C65C2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" y="1543050"/>
            <a:ext cx="7600950" cy="531495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74390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DF2BC5E-61D9-CD43-A29C-8B004C00791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171824" y="1010840"/>
            <a:ext cx="5848351" cy="483631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44634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BC43178-03F1-6049-8D31-72108182783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0" y="0"/>
            <a:ext cx="7415213" cy="59436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33373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F7B0B02-4F54-0441-A168-ED0986F120B3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0" y="914399"/>
            <a:ext cx="6543676" cy="251460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91667C8E-08E8-1D46-9A60-45C41F97BB77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5648324" y="3609974"/>
            <a:ext cx="6543676" cy="251460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78836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6112B352-D780-5B49-8E12-1736CA9BDF0B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0" y="1014412"/>
            <a:ext cx="9972675" cy="531495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53640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사용자 지정 레이아웃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>
            <a:extLst>
              <a:ext uri="{FF2B5EF4-FFF2-40B4-BE49-F238E27FC236}">
                <a16:creationId xmlns:a16="http://schemas.microsoft.com/office/drawing/2014/main" id="{332E12BB-4092-4DE6-B497-14F6293E7F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1475" y="646114"/>
            <a:ext cx="11449050" cy="896936"/>
          </a:xfrm>
        </p:spPr>
        <p:txBody>
          <a:bodyPr>
            <a:noAutofit/>
          </a:bodyPr>
          <a:lstStyle>
            <a:lvl1pPr marL="0" algn="ctr" defTabSz="914400" rtl="0" eaLnBrk="1" latinLnBrk="1" hangingPunct="1">
              <a:defRPr kumimoji="1" lang="ko-KR" altLang="en-US" sz="4800" kern="120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/>
              <a:t>Insert title here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92257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사용자 지정 레이아웃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6991541B-FAB4-4E1A-AC40-C57058C65E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95425" y="1593850"/>
            <a:ext cx="5905500" cy="2463800"/>
          </a:xfrm>
        </p:spPr>
        <p:txBody>
          <a:bodyPr anchor="t">
            <a:normAutofit/>
          </a:bodyPr>
          <a:lstStyle>
            <a:lvl1pPr marL="0" algn="l" defTabSz="914400" rtl="0" eaLnBrk="1" latinLnBrk="1" hangingPunct="1">
              <a:defRPr kumimoji="1" lang="ko-KR" altLang="en-US" sz="4800" kern="120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 dirty="0"/>
              <a:t>Insert title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21158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사용자 지정 레이아웃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ACF785B9-9F4E-4CFB-B292-ACC8D07A84D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4125" y="1603374"/>
            <a:ext cx="5857876" cy="1882775"/>
          </a:xfrm>
        </p:spPr>
        <p:txBody>
          <a:bodyPr anchor="t">
            <a:noAutofit/>
          </a:bodyPr>
          <a:lstStyle>
            <a:lvl1pPr marL="0"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kumimoji="1" lang="ko-KR" altLang="en-US" sz="4800" kern="120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 dirty="0"/>
              <a:t>Insert title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12032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사용자 지정 레이아웃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EB5740CE-CDB8-4F90-9BAA-457BFB598D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6"/>
          <a:stretch/>
        </p:blipFill>
        <p:spPr>
          <a:xfrm>
            <a:off x="0" y="837879"/>
            <a:ext cx="6393095" cy="5248595"/>
          </a:xfrm>
          <a:prstGeom prst="rect">
            <a:avLst/>
          </a:prstGeom>
        </p:spPr>
      </p:pic>
      <p:sp>
        <p:nvSpPr>
          <p:cNvPr id="6" name="제목 1">
            <a:extLst>
              <a:ext uri="{FF2B5EF4-FFF2-40B4-BE49-F238E27FC236}">
                <a16:creationId xmlns:a16="http://schemas.microsoft.com/office/drawing/2014/main" id="{ACF785B9-9F4E-4CFB-B292-ACC8D07A84D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72375" y="1927224"/>
            <a:ext cx="3609976" cy="1882775"/>
          </a:xfrm>
        </p:spPr>
        <p:txBody>
          <a:bodyPr anchor="t">
            <a:noAutofit/>
          </a:bodyPr>
          <a:lstStyle>
            <a:lvl1pPr marL="0"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kumimoji="1" lang="ko-KR" altLang="en-US" sz="4800" kern="120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 dirty="0"/>
              <a:t>Insert title here</a:t>
            </a:r>
            <a:endParaRPr lang="ko-KR" altLang="en-US" dirty="0"/>
          </a:p>
        </p:txBody>
      </p:sp>
      <p:sp>
        <p:nvSpPr>
          <p:cNvPr id="3" name="그림 개체 틀 9">
            <a:extLst>
              <a:ext uri="{FF2B5EF4-FFF2-40B4-BE49-F238E27FC236}">
                <a16:creationId xmlns:a16="http://schemas.microsoft.com/office/drawing/2014/main" id="{2C9930F1-3C6B-4163-8BDE-43592057CF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038225"/>
            <a:ext cx="6210300" cy="4857750"/>
          </a:xfrm>
          <a:custGeom>
            <a:avLst/>
            <a:gdLst>
              <a:gd name="connsiteX0" fmla="*/ 0 w 4580732"/>
              <a:gd name="connsiteY0" fmla="*/ 0 h 3590925"/>
              <a:gd name="connsiteX1" fmla="*/ 4429913 w 4580732"/>
              <a:gd name="connsiteY1" fmla="*/ 0 h 3590925"/>
              <a:gd name="connsiteX2" fmla="*/ 4580732 w 4580732"/>
              <a:gd name="connsiteY2" fmla="*/ 150819 h 3590925"/>
              <a:gd name="connsiteX3" fmla="*/ 4580732 w 4580732"/>
              <a:gd name="connsiteY3" fmla="*/ 3440106 h 3590925"/>
              <a:gd name="connsiteX4" fmla="*/ 4429913 w 4580732"/>
              <a:gd name="connsiteY4" fmla="*/ 3590925 h 3590925"/>
              <a:gd name="connsiteX5" fmla="*/ 0 w 4580732"/>
              <a:gd name="connsiteY5" fmla="*/ 3590925 h 3590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80732" h="3590925">
                <a:moveTo>
                  <a:pt x="0" y="0"/>
                </a:moveTo>
                <a:lnTo>
                  <a:pt x="4429913" y="0"/>
                </a:lnTo>
                <a:cubicBezTo>
                  <a:pt x="4513208" y="0"/>
                  <a:pt x="4580732" y="67524"/>
                  <a:pt x="4580732" y="150819"/>
                </a:cubicBezTo>
                <a:lnTo>
                  <a:pt x="4580732" y="3440106"/>
                </a:lnTo>
                <a:cubicBezTo>
                  <a:pt x="4580732" y="3523401"/>
                  <a:pt x="4513208" y="3590925"/>
                  <a:pt x="4429913" y="3590925"/>
                </a:cubicBezTo>
                <a:lnTo>
                  <a:pt x="0" y="35909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ko-KR" altLang="en-US"/>
              <a:t>그림을 추가하려면 아이콘을 클릭하십시오</a:t>
            </a:r>
          </a:p>
        </p:txBody>
      </p:sp>
    </p:spTree>
    <p:extLst>
      <p:ext uri="{BB962C8B-B14F-4D97-AF65-F5344CB8AC3E}">
        <p14:creationId xmlns:p14="http://schemas.microsoft.com/office/powerpoint/2010/main" val="38331460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30674B4D-F495-4223-9622-D68843DA7F22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0" y="-1"/>
            <a:ext cx="12191999" cy="685800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7995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1A27AC4-FC8A-204F-A5D7-9FCA5FABBE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 dirty="0"/>
              <a:t>마스터 텍스트 스타일을 편집하려면 클릭</a:t>
            </a:r>
          </a:p>
          <a:p>
            <a:pPr lvl="1"/>
            <a:r>
              <a:rPr kumimoji="1" lang="ko-KR" altLang="en-US" dirty="0"/>
              <a:t>두 번째 수준</a:t>
            </a:r>
          </a:p>
          <a:p>
            <a:pPr lvl="2"/>
            <a:r>
              <a:rPr kumimoji="1" lang="ko-KR" altLang="en-US" dirty="0"/>
              <a:t>세 번째 수준</a:t>
            </a:r>
          </a:p>
          <a:p>
            <a:pPr lvl="3"/>
            <a:r>
              <a:rPr kumimoji="1" lang="ko-KR" altLang="en-US" dirty="0"/>
              <a:t>네 번째 수준</a:t>
            </a:r>
          </a:p>
          <a:p>
            <a:pPr lvl="4"/>
            <a:r>
              <a:rPr kumimoji="1"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969E98-71D0-554C-9333-B80E017954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ACEA5-0EA0-4748-B918-96FF4594033F}" type="datetimeFigureOut">
              <a:rPr lang="ko-KR" altLang="en-US" smtClean="0"/>
              <a:pPr/>
              <a:t>2022-03-29</a:t>
            </a:fld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ABE2B7C-81F0-A943-A190-99C2B12DD4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1B65A-3EA8-B143-8EF8-039F2099A48A}" type="slidenum">
              <a:rPr/>
              <a:pPr/>
              <a:t>‹#›</a:t>
            </a:fld>
            <a:endParaRPr kumimoji="1"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3F5CA06-2AE5-1247-B1DD-CB141AEC0451}"/>
              </a:ext>
            </a:extLst>
          </p:cNvPr>
          <p:cNvSpPr/>
          <p:nvPr userDrawn="1"/>
        </p:nvSpPr>
        <p:spPr>
          <a:xfrm>
            <a:off x="0" y="0"/>
            <a:ext cx="12192000" cy="365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12CF1C6C-982A-B343-833B-580B56D17CE6}"/>
              </a:ext>
            </a:extLst>
          </p:cNvPr>
          <p:cNvSpPr/>
          <p:nvPr userDrawn="1"/>
        </p:nvSpPr>
        <p:spPr>
          <a:xfrm>
            <a:off x="228600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F0B9AF64-39C4-F84C-87A1-FD27B1FD3A2B}"/>
              </a:ext>
            </a:extLst>
          </p:cNvPr>
          <p:cNvSpPr/>
          <p:nvPr userDrawn="1"/>
        </p:nvSpPr>
        <p:spPr>
          <a:xfrm>
            <a:off x="480385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7161BC72-77B3-5F48-B91F-CED7C073997E}"/>
              </a:ext>
            </a:extLst>
          </p:cNvPr>
          <p:cNvSpPr/>
          <p:nvPr userDrawn="1"/>
        </p:nvSpPr>
        <p:spPr>
          <a:xfrm>
            <a:off x="732170" y="116682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1" name="제목 개체 틀 10">
            <a:extLst>
              <a:ext uri="{FF2B5EF4-FFF2-40B4-BE49-F238E27FC236}">
                <a16:creationId xmlns:a16="http://schemas.microsoft.com/office/drawing/2014/main" id="{5A8D4EAF-D37D-3248-A07F-BAB5658DD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13" name="바닥글 개체 틀 12">
            <a:extLst>
              <a:ext uri="{FF2B5EF4-FFF2-40B4-BE49-F238E27FC236}">
                <a16:creationId xmlns:a16="http://schemas.microsoft.com/office/drawing/2014/main" id="{E9F0D2B8-6FE3-5645-B238-36D90AFBDC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653299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7" r:id="rId3"/>
    <p:sldLayoutId id="2147483654" r:id="rId4"/>
    <p:sldLayoutId id="2147483660" r:id="rId5"/>
    <p:sldLayoutId id="2147483661" r:id="rId6"/>
    <p:sldLayoutId id="2147483667" r:id="rId7"/>
    <p:sldLayoutId id="2147483653" r:id="rId8"/>
    <p:sldLayoutId id="2147483685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84" r:id="rId18"/>
    <p:sldLayoutId id="2147483683" r:id="rId19"/>
    <p:sldLayoutId id="2147483679" r:id="rId20"/>
    <p:sldLayoutId id="2147483682" r:id="rId21"/>
    <p:sldLayoutId id="2147483681" r:id="rId22"/>
    <p:sldLayoutId id="2147483680" r:id="rId23"/>
    <p:sldLayoutId id="2147483678" r:id="rId24"/>
    <p:sldLayoutId id="2147483687" r:id="rId25"/>
    <p:sldLayoutId id="2147483688" r:id="rId26"/>
    <p:sldLayoutId id="2147483689" r:id="rId27"/>
    <p:sldLayoutId id="2147483690" r:id="rId28"/>
    <p:sldLayoutId id="2147483686" r:id="rId29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powerpoint.yesform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개체 틀 2"/>
          <p:cNvPicPr>
            <a:picLocks noGrp="1" noChangeAspect="1"/>
          </p:cNvPicPr>
          <p:nvPr>
            <p:ph type="pic" sz="quarter" idx="26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916" r="6006" b="9922"/>
          <a:stretch/>
        </p:blipFill>
        <p:spPr/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CB67BDF1-19AF-1F43-B692-91385C9FA112}"/>
              </a:ext>
            </a:extLst>
          </p:cNvPr>
          <p:cNvSpPr/>
          <p:nvPr/>
        </p:nvSpPr>
        <p:spPr>
          <a:xfrm>
            <a:off x="0" y="0"/>
            <a:ext cx="12192000" cy="365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AC0744D3-2669-5443-B928-D954DC3A831E}"/>
              </a:ext>
            </a:extLst>
          </p:cNvPr>
          <p:cNvSpPr/>
          <p:nvPr/>
        </p:nvSpPr>
        <p:spPr>
          <a:xfrm>
            <a:off x="228600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2E49E7F5-0F07-8941-9B4C-1E6EE96437C0}"/>
              </a:ext>
            </a:extLst>
          </p:cNvPr>
          <p:cNvSpPr/>
          <p:nvPr/>
        </p:nvSpPr>
        <p:spPr>
          <a:xfrm>
            <a:off x="480385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0FCD3909-C988-1246-BD7B-D9D920AF06FB}"/>
              </a:ext>
            </a:extLst>
          </p:cNvPr>
          <p:cNvSpPr/>
          <p:nvPr/>
        </p:nvSpPr>
        <p:spPr>
          <a:xfrm>
            <a:off x="732170" y="116682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626B115-29C7-AE44-94D1-D4510E6B5DC9}"/>
              </a:ext>
            </a:extLst>
          </p:cNvPr>
          <p:cNvSpPr/>
          <p:nvPr/>
        </p:nvSpPr>
        <p:spPr>
          <a:xfrm>
            <a:off x="0" y="368300"/>
            <a:ext cx="12191999" cy="6489700"/>
          </a:xfrm>
          <a:prstGeom prst="rect">
            <a:avLst/>
          </a:prstGeom>
          <a:solidFill>
            <a:srgbClr val="0000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AE22BC3-A115-6B4A-8641-4789715D1490}"/>
              </a:ext>
            </a:extLst>
          </p:cNvPr>
          <p:cNvGrpSpPr/>
          <p:nvPr/>
        </p:nvGrpSpPr>
        <p:grpSpPr>
          <a:xfrm rot="16200000">
            <a:off x="10551026" y="4049463"/>
            <a:ext cx="2687721" cy="594227"/>
            <a:chOff x="7154779" y="977900"/>
            <a:chExt cx="2687721" cy="594227"/>
          </a:xfrm>
        </p:grpSpPr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7EF82C76-7732-034C-80DD-3716A3AD8923}"/>
                </a:ext>
              </a:extLst>
            </p:cNvPr>
            <p:cNvSpPr/>
            <p:nvPr/>
          </p:nvSpPr>
          <p:spPr>
            <a:xfrm>
              <a:off x="7154779" y="977900"/>
              <a:ext cx="2687721" cy="59422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dirty="0"/>
            </a:p>
          </p:txBody>
        </p:sp>
        <p:cxnSp>
          <p:nvCxnSpPr>
            <p:cNvPr id="17" name="직선 연결선[R] 16">
              <a:extLst>
                <a:ext uri="{FF2B5EF4-FFF2-40B4-BE49-F238E27FC236}">
                  <a16:creationId xmlns:a16="http://schemas.microsoft.com/office/drawing/2014/main" id="{1E1F25ED-BD3C-FD4A-AB48-823CF006CA08}"/>
                </a:ext>
              </a:extLst>
            </p:cNvPr>
            <p:cNvCxnSpPr>
              <a:cxnSpLocks/>
              <a:stCxn id="18" idx="3"/>
            </p:cNvCxnSpPr>
            <p:nvPr/>
          </p:nvCxnSpPr>
          <p:spPr>
            <a:xfrm>
              <a:off x="8242301" y="1260477"/>
              <a:ext cx="1219199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6BC1D54-55F8-DF4A-A7D7-563540949AE1}"/>
                </a:ext>
              </a:extLst>
            </p:cNvPr>
            <p:cNvSpPr txBox="1"/>
            <p:nvPr/>
          </p:nvSpPr>
          <p:spPr>
            <a:xfrm>
              <a:off x="7431840" y="1121977"/>
              <a:ext cx="81046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200" dirty="0">
                  <a:solidFill>
                    <a:schemeClr val="bg1">
                      <a:lumMod val="8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Text title</a:t>
              </a:r>
              <a:endParaRPr kumimoji="1" lang="ko-KR" altLang="en-US" sz="1200" dirty="0">
                <a:solidFill>
                  <a:schemeClr val="bg1">
                    <a:lumMod val="8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B0D9A7FB-6A7F-3B4B-A1ED-DBFF608ED696}"/>
              </a:ext>
            </a:extLst>
          </p:cNvPr>
          <p:cNvSpPr txBox="1"/>
          <p:nvPr/>
        </p:nvSpPr>
        <p:spPr>
          <a:xfrm>
            <a:off x="2010373" y="2645796"/>
            <a:ext cx="8606940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8000">
                <a:solidFill>
                  <a:schemeClr val="accent1"/>
                </a:solidFill>
                <a:latin typeface="+mj-lt"/>
              </a:rPr>
              <a:t>DIGITAL ART</a:t>
            </a:r>
            <a:endParaRPr kumimoji="1" lang="ko-KR" altLang="en-US" sz="80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774371" y="3830735"/>
            <a:ext cx="46432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ko-KR" sz="1200">
                <a:solidFill>
                  <a:srgbClr val="E9CB82"/>
                </a:solidFill>
                <a:cs typeface="Calibri" panose="020F0502020204030204" pitchFamily="34" charset="0"/>
              </a:rPr>
              <a:t>Lorem ipsum dolor sit amet, eu nam vituperata scribentur ullamcorper. </a:t>
            </a:r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 flipH="1">
            <a:off x="0" y="3286125"/>
            <a:ext cx="28575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그룹 44"/>
          <p:cNvGrpSpPr/>
          <p:nvPr/>
        </p:nvGrpSpPr>
        <p:grpSpPr>
          <a:xfrm>
            <a:off x="5712822" y="6200300"/>
            <a:ext cx="766355" cy="348545"/>
            <a:chOff x="5712822" y="6200300"/>
            <a:chExt cx="766355" cy="348545"/>
          </a:xfrm>
        </p:grpSpPr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472EFD56-36B2-474A-A00E-39EF77EF497F}"/>
                </a:ext>
              </a:extLst>
            </p:cNvPr>
            <p:cNvGrpSpPr/>
            <p:nvPr/>
          </p:nvGrpSpPr>
          <p:grpSpPr>
            <a:xfrm>
              <a:off x="5716202" y="6200300"/>
              <a:ext cx="759597" cy="322960"/>
              <a:chOff x="2406015" y="3810000"/>
              <a:chExt cx="3158780" cy="1343026"/>
            </a:xfrm>
          </p:grpSpPr>
          <p:sp>
            <p:nvSpPr>
              <p:cNvPr id="48" name="Freeform 38">
                <a:extLst>
                  <a:ext uri="{FF2B5EF4-FFF2-40B4-BE49-F238E27FC236}">
                    <a16:creationId xmlns:a16="http://schemas.microsoft.com/office/drawing/2014/main" id="{0B67B39C-C5A0-4682-B03E-CEDDCB4133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8992" y="5043250"/>
                <a:ext cx="85052" cy="85052"/>
              </a:xfrm>
              <a:custGeom>
                <a:avLst/>
                <a:gdLst/>
                <a:ahLst/>
                <a:cxnLst>
                  <a:cxn ang="0">
                    <a:pos x="36" y="5"/>
                  </a:cxn>
                  <a:cxn ang="0">
                    <a:pos x="29" y="0"/>
                  </a:cxn>
                  <a:cxn ang="0">
                    <a:pos x="22" y="6"/>
                  </a:cxn>
                  <a:cxn ang="0">
                    <a:pos x="23" y="9"/>
                  </a:cxn>
                  <a:cxn ang="0">
                    <a:pos x="17" y="8"/>
                  </a:cxn>
                  <a:cxn ang="0">
                    <a:pos x="0" y="23"/>
                  </a:cxn>
                  <a:cxn ang="0">
                    <a:pos x="18" y="35"/>
                  </a:cxn>
                  <a:cxn ang="0">
                    <a:pos x="35" y="21"/>
                  </a:cxn>
                  <a:cxn ang="0">
                    <a:pos x="29" y="11"/>
                  </a:cxn>
                  <a:cxn ang="0">
                    <a:pos x="29" y="11"/>
                  </a:cxn>
                  <a:cxn ang="0">
                    <a:pos x="36" y="5"/>
                  </a:cxn>
                </a:cxnLst>
                <a:rect l="0" t="0" r="r" b="b"/>
                <a:pathLst>
                  <a:path w="36" h="36">
                    <a:moveTo>
                      <a:pt x="36" y="5"/>
                    </a:moveTo>
                    <a:cubicBezTo>
                      <a:pt x="36" y="2"/>
                      <a:pt x="33" y="0"/>
                      <a:pt x="29" y="0"/>
                    </a:cubicBezTo>
                    <a:cubicBezTo>
                      <a:pt x="25" y="1"/>
                      <a:pt x="22" y="3"/>
                      <a:pt x="22" y="6"/>
                    </a:cubicBezTo>
                    <a:cubicBezTo>
                      <a:pt x="22" y="7"/>
                      <a:pt x="23" y="8"/>
                      <a:pt x="23" y="9"/>
                    </a:cubicBezTo>
                    <a:cubicBezTo>
                      <a:pt x="21" y="8"/>
                      <a:pt x="19" y="8"/>
                      <a:pt x="17" y="8"/>
                    </a:cubicBezTo>
                    <a:cubicBezTo>
                      <a:pt x="7" y="9"/>
                      <a:pt x="0" y="15"/>
                      <a:pt x="0" y="23"/>
                    </a:cubicBezTo>
                    <a:cubicBezTo>
                      <a:pt x="0" y="30"/>
                      <a:pt x="8" y="36"/>
                      <a:pt x="18" y="35"/>
                    </a:cubicBezTo>
                    <a:cubicBezTo>
                      <a:pt x="27" y="35"/>
                      <a:pt x="35" y="28"/>
                      <a:pt x="35" y="21"/>
                    </a:cubicBezTo>
                    <a:cubicBezTo>
                      <a:pt x="35" y="17"/>
                      <a:pt x="33" y="13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33" y="11"/>
                      <a:pt x="36" y="8"/>
                      <a:pt x="36" y="5"/>
                    </a:cubicBezTo>
                    <a:close/>
                  </a:path>
                </a:pathLst>
              </a:custGeom>
              <a:solidFill>
                <a:srgbClr val="4035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39">
                <a:extLst>
                  <a:ext uri="{FF2B5EF4-FFF2-40B4-BE49-F238E27FC236}">
                    <a16:creationId xmlns:a16="http://schemas.microsoft.com/office/drawing/2014/main" id="{7F120A57-B999-454C-B0CA-766F625D50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8437" y="4102737"/>
                <a:ext cx="404490" cy="793156"/>
              </a:xfrm>
              <a:custGeom>
                <a:avLst/>
                <a:gdLst/>
                <a:ahLst/>
                <a:cxnLst>
                  <a:cxn ang="0">
                    <a:pos x="45" y="204"/>
                  </a:cxn>
                  <a:cxn ang="0">
                    <a:pos x="24" y="236"/>
                  </a:cxn>
                  <a:cxn ang="0">
                    <a:pos x="8" y="276"/>
                  </a:cxn>
                  <a:cxn ang="0">
                    <a:pos x="0" y="332"/>
                  </a:cxn>
                  <a:cxn ang="0">
                    <a:pos x="0" y="337"/>
                  </a:cxn>
                  <a:cxn ang="0">
                    <a:pos x="3" y="332"/>
                  </a:cxn>
                  <a:cxn ang="0">
                    <a:pos x="7" y="326"/>
                  </a:cxn>
                  <a:cxn ang="0">
                    <a:pos x="62" y="246"/>
                  </a:cxn>
                  <a:cxn ang="0">
                    <a:pos x="148" y="80"/>
                  </a:cxn>
                  <a:cxn ang="0">
                    <a:pos x="171" y="0"/>
                  </a:cxn>
                  <a:cxn ang="0">
                    <a:pos x="171" y="0"/>
                  </a:cxn>
                  <a:cxn ang="0">
                    <a:pos x="45" y="204"/>
                  </a:cxn>
                </a:cxnLst>
                <a:rect l="0" t="0" r="r" b="b"/>
                <a:pathLst>
                  <a:path w="171" h="337">
                    <a:moveTo>
                      <a:pt x="45" y="204"/>
                    </a:moveTo>
                    <a:cubicBezTo>
                      <a:pt x="43" y="207"/>
                      <a:pt x="33" y="218"/>
                      <a:pt x="24" y="236"/>
                    </a:cubicBezTo>
                    <a:cubicBezTo>
                      <a:pt x="21" y="241"/>
                      <a:pt x="14" y="256"/>
                      <a:pt x="8" y="276"/>
                    </a:cubicBezTo>
                    <a:cubicBezTo>
                      <a:pt x="4" y="290"/>
                      <a:pt x="0" y="309"/>
                      <a:pt x="0" y="332"/>
                    </a:cubicBezTo>
                    <a:cubicBezTo>
                      <a:pt x="0" y="334"/>
                      <a:pt x="0" y="336"/>
                      <a:pt x="0" y="337"/>
                    </a:cubicBezTo>
                    <a:cubicBezTo>
                      <a:pt x="1" y="336"/>
                      <a:pt x="2" y="334"/>
                      <a:pt x="3" y="332"/>
                    </a:cubicBezTo>
                    <a:cubicBezTo>
                      <a:pt x="3" y="332"/>
                      <a:pt x="5" y="329"/>
                      <a:pt x="7" y="326"/>
                    </a:cubicBezTo>
                    <a:cubicBezTo>
                      <a:pt x="32" y="288"/>
                      <a:pt x="62" y="246"/>
                      <a:pt x="62" y="246"/>
                    </a:cubicBezTo>
                    <a:cubicBezTo>
                      <a:pt x="121" y="165"/>
                      <a:pt x="148" y="80"/>
                      <a:pt x="148" y="80"/>
                    </a:cubicBezTo>
                    <a:cubicBezTo>
                      <a:pt x="158" y="50"/>
                      <a:pt x="171" y="0"/>
                      <a:pt x="171" y="0"/>
                    </a:cubicBezTo>
                    <a:cubicBezTo>
                      <a:pt x="171" y="0"/>
                      <a:pt x="171" y="0"/>
                      <a:pt x="171" y="0"/>
                    </a:cubicBezTo>
                    <a:cubicBezTo>
                      <a:pt x="155" y="62"/>
                      <a:pt x="102" y="135"/>
                      <a:pt x="45" y="204"/>
                    </a:cubicBezTo>
                    <a:close/>
                  </a:path>
                </a:pathLst>
              </a:custGeom>
              <a:solidFill>
                <a:srgbClr val="FFB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40">
                <a:extLst>
                  <a:ext uri="{FF2B5EF4-FFF2-40B4-BE49-F238E27FC236}">
                    <a16:creationId xmlns:a16="http://schemas.microsoft.com/office/drawing/2014/main" id="{C2E1859E-8AEE-41DD-A74B-5203EEB697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0305" y="4068122"/>
                <a:ext cx="404490" cy="843594"/>
              </a:xfrm>
              <a:custGeom>
                <a:avLst/>
                <a:gdLst/>
                <a:ahLst/>
                <a:cxnLst>
                  <a:cxn ang="0">
                    <a:pos x="169" y="0"/>
                  </a:cxn>
                  <a:cxn ang="0">
                    <a:pos x="156" y="62"/>
                  </a:cxn>
                  <a:cxn ang="0">
                    <a:pos x="156" y="64"/>
                  </a:cxn>
                  <a:cxn ang="0">
                    <a:pos x="140" y="106"/>
                  </a:cxn>
                  <a:cxn ang="0">
                    <a:pos x="125" y="145"/>
                  </a:cxn>
                  <a:cxn ang="0">
                    <a:pos x="28" y="315"/>
                  </a:cxn>
                  <a:cxn ang="0">
                    <a:pos x="0" y="359"/>
                  </a:cxn>
                  <a:cxn ang="0">
                    <a:pos x="13" y="357"/>
                  </a:cxn>
                  <a:cxn ang="0">
                    <a:pos x="60" y="329"/>
                  </a:cxn>
                  <a:cxn ang="0">
                    <a:pos x="98" y="281"/>
                  </a:cxn>
                  <a:cxn ang="0">
                    <a:pos x="153" y="145"/>
                  </a:cxn>
                  <a:cxn ang="0">
                    <a:pos x="169" y="0"/>
                  </a:cxn>
                </a:cxnLst>
                <a:rect l="0" t="0" r="r" b="b"/>
                <a:pathLst>
                  <a:path w="171" h="359">
                    <a:moveTo>
                      <a:pt x="169" y="0"/>
                    </a:moveTo>
                    <a:cubicBezTo>
                      <a:pt x="168" y="18"/>
                      <a:pt x="163" y="40"/>
                      <a:pt x="156" y="62"/>
                    </a:cubicBezTo>
                    <a:cubicBezTo>
                      <a:pt x="156" y="62"/>
                      <a:pt x="156" y="63"/>
                      <a:pt x="156" y="64"/>
                    </a:cubicBezTo>
                    <a:cubicBezTo>
                      <a:pt x="153" y="72"/>
                      <a:pt x="148" y="86"/>
                      <a:pt x="140" y="106"/>
                    </a:cubicBezTo>
                    <a:cubicBezTo>
                      <a:pt x="136" y="119"/>
                      <a:pt x="130" y="132"/>
                      <a:pt x="125" y="145"/>
                    </a:cubicBezTo>
                    <a:cubicBezTo>
                      <a:pt x="107" y="189"/>
                      <a:pt x="77" y="249"/>
                      <a:pt x="28" y="315"/>
                    </a:cubicBezTo>
                    <a:cubicBezTo>
                      <a:pt x="28" y="315"/>
                      <a:pt x="16" y="334"/>
                      <a:pt x="0" y="359"/>
                    </a:cubicBezTo>
                    <a:cubicBezTo>
                      <a:pt x="3" y="359"/>
                      <a:pt x="7" y="358"/>
                      <a:pt x="13" y="357"/>
                    </a:cubicBezTo>
                    <a:cubicBezTo>
                      <a:pt x="37" y="352"/>
                      <a:pt x="53" y="337"/>
                      <a:pt x="60" y="329"/>
                    </a:cubicBezTo>
                    <a:cubicBezTo>
                      <a:pt x="70" y="318"/>
                      <a:pt x="84" y="302"/>
                      <a:pt x="98" y="281"/>
                    </a:cubicBezTo>
                    <a:cubicBezTo>
                      <a:pt x="105" y="271"/>
                      <a:pt x="135" y="225"/>
                      <a:pt x="153" y="145"/>
                    </a:cubicBezTo>
                    <a:cubicBezTo>
                      <a:pt x="171" y="67"/>
                      <a:pt x="169" y="0"/>
                      <a:pt x="169" y="0"/>
                    </a:cubicBezTo>
                    <a:close/>
                  </a:path>
                </a:pathLst>
              </a:custGeom>
              <a:solidFill>
                <a:srgbClr val="FFB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41">
                <a:extLst>
                  <a:ext uri="{FF2B5EF4-FFF2-40B4-BE49-F238E27FC236}">
                    <a16:creationId xmlns:a16="http://schemas.microsoft.com/office/drawing/2014/main" id="{0D15DFAB-651F-480C-B425-5E14B87D0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7779" y="4173943"/>
                <a:ext cx="423280" cy="789200"/>
              </a:xfrm>
              <a:custGeom>
                <a:avLst/>
                <a:gdLst/>
                <a:ahLst/>
                <a:cxnLst>
                  <a:cxn ang="0">
                    <a:pos x="147" y="80"/>
                  </a:cxn>
                  <a:cxn ang="0">
                    <a:pos x="73" y="214"/>
                  </a:cxn>
                  <a:cxn ang="0">
                    <a:pos x="20" y="296"/>
                  </a:cxn>
                  <a:cxn ang="0">
                    <a:pos x="13" y="307"/>
                  </a:cxn>
                  <a:cxn ang="0">
                    <a:pos x="12" y="309"/>
                  </a:cxn>
                  <a:cxn ang="0">
                    <a:pos x="0" y="329"/>
                  </a:cxn>
                  <a:cxn ang="0">
                    <a:pos x="5" y="329"/>
                  </a:cxn>
                  <a:cxn ang="0">
                    <a:pos x="11" y="323"/>
                  </a:cxn>
                  <a:cxn ang="0">
                    <a:pos x="6" y="331"/>
                  </a:cxn>
                  <a:cxn ang="0">
                    <a:pos x="15" y="319"/>
                  </a:cxn>
                  <a:cxn ang="0">
                    <a:pos x="18" y="314"/>
                  </a:cxn>
                  <a:cxn ang="0">
                    <a:pos x="46" y="270"/>
                  </a:cxn>
                  <a:cxn ang="0">
                    <a:pos x="143" y="100"/>
                  </a:cxn>
                  <a:cxn ang="0">
                    <a:pos x="158" y="61"/>
                  </a:cxn>
                  <a:cxn ang="0">
                    <a:pos x="179" y="0"/>
                  </a:cxn>
                  <a:cxn ang="0">
                    <a:pos x="147" y="80"/>
                  </a:cxn>
                </a:cxnLst>
                <a:rect l="0" t="0" r="r" b="b"/>
                <a:pathLst>
                  <a:path w="179" h="336">
                    <a:moveTo>
                      <a:pt x="147" y="80"/>
                    </a:moveTo>
                    <a:cubicBezTo>
                      <a:pt x="118" y="143"/>
                      <a:pt x="87" y="191"/>
                      <a:pt x="73" y="214"/>
                    </a:cubicBezTo>
                    <a:cubicBezTo>
                      <a:pt x="23" y="292"/>
                      <a:pt x="20" y="296"/>
                      <a:pt x="20" y="296"/>
                    </a:cubicBezTo>
                    <a:cubicBezTo>
                      <a:pt x="17" y="300"/>
                      <a:pt x="15" y="304"/>
                      <a:pt x="13" y="307"/>
                    </a:cubicBezTo>
                    <a:cubicBezTo>
                      <a:pt x="12" y="308"/>
                      <a:pt x="12" y="309"/>
                      <a:pt x="12" y="309"/>
                    </a:cubicBezTo>
                    <a:cubicBezTo>
                      <a:pt x="7" y="316"/>
                      <a:pt x="3" y="323"/>
                      <a:pt x="0" y="329"/>
                    </a:cubicBezTo>
                    <a:cubicBezTo>
                      <a:pt x="0" y="331"/>
                      <a:pt x="0" y="336"/>
                      <a:pt x="5" y="329"/>
                    </a:cubicBezTo>
                    <a:cubicBezTo>
                      <a:pt x="12" y="321"/>
                      <a:pt x="11" y="323"/>
                      <a:pt x="11" y="323"/>
                    </a:cubicBezTo>
                    <a:cubicBezTo>
                      <a:pt x="11" y="323"/>
                      <a:pt x="9" y="326"/>
                      <a:pt x="6" y="331"/>
                    </a:cubicBezTo>
                    <a:cubicBezTo>
                      <a:pt x="9" y="327"/>
                      <a:pt x="12" y="323"/>
                      <a:pt x="15" y="319"/>
                    </a:cubicBezTo>
                    <a:cubicBezTo>
                      <a:pt x="16" y="317"/>
                      <a:pt x="17" y="316"/>
                      <a:pt x="18" y="314"/>
                    </a:cubicBezTo>
                    <a:cubicBezTo>
                      <a:pt x="34" y="289"/>
                      <a:pt x="46" y="270"/>
                      <a:pt x="46" y="270"/>
                    </a:cubicBezTo>
                    <a:cubicBezTo>
                      <a:pt x="95" y="204"/>
                      <a:pt x="125" y="144"/>
                      <a:pt x="143" y="100"/>
                    </a:cubicBezTo>
                    <a:cubicBezTo>
                      <a:pt x="151" y="81"/>
                      <a:pt x="158" y="61"/>
                      <a:pt x="158" y="61"/>
                    </a:cubicBezTo>
                    <a:cubicBezTo>
                      <a:pt x="167" y="37"/>
                      <a:pt x="174" y="16"/>
                      <a:pt x="179" y="0"/>
                    </a:cubicBezTo>
                    <a:cubicBezTo>
                      <a:pt x="173" y="19"/>
                      <a:pt x="162" y="47"/>
                      <a:pt x="147" y="80"/>
                    </a:cubicBezTo>
                    <a:close/>
                  </a:path>
                </a:pathLst>
              </a:custGeom>
              <a:solidFill>
                <a:srgbClr val="E9ED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42">
                <a:extLst>
                  <a:ext uri="{FF2B5EF4-FFF2-40B4-BE49-F238E27FC236}">
                    <a16:creationId xmlns:a16="http://schemas.microsoft.com/office/drawing/2014/main" id="{DC6F5D1A-E1CD-416E-B4F9-AEC760C089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2286" y="4928529"/>
                <a:ext cx="73184" cy="93953"/>
              </a:xfrm>
              <a:custGeom>
                <a:avLst/>
                <a:gdLst/>
                <a:ahLst/>
                <a:cxnLst>
                  <a:cxn ang="0">
                    <a:pos x="24" y="8"/>
                  </a:cxn>
                  <a:cxn ang="0">
                    <a:pos x="19" y="8"/>
                  </a:cxn>
                  <a:cxn ang="0">
                    <a:pos x="14" y="15"/>
                  </a:cxn>
                  <a:cxn ang="0">
                    <a:pos x="0" y="40"/>
                  </a:cxn>
                  <a:cxn ang="0">
                    <a:pos x="25" y="10"/>
                  </a:cxn>
                  <a:cxn ang="0">
                    <a:pos x="30" y="2"/>
                  </a:cxn>
                  <a:cxn ang="0">
                    <a:pos x="24" y="8"/>
                  </a:cxn>
                </a:cxnLst>
                <a:rect l="0" t="0" r="r" b="b"/>
                <a:pathLst>
                  <a:path w="31" h="40">
                    <a:moveTo>
                      <a:pt x="24" y="8"/>
                    </a:moveTo>
                    <a:cubicBezTo>
                      <a:pt x="19" y="15"/>
                      <a:pt x="19" y="10"/>
                      <a:pt x="19" y="8"/>
                    </a:cubicBezTo>
                    <a:cubicBezTo>
                      <a:pt x="17" y="10"/>
                      <a:pt x="16" y="13"/>
                      <a:pt x="14" y="15"/>
                    </a:cubicBezTo>
                    <a:cubicBezTo>
                      <a:pt x="8" y="26"/>
                      <a:pt x="0" y="40"/>
                      <a:pt x="0" y="40"/>
                    </a:cubicBezTo>
                    <a:cubicBezTo>
                      <a:pt x="8" y="32"/>
                      <a:pt x="17" y="21"/>
                      <a:pt x="25" y="10"/>
                    </a:cubicBezTo>
                    <a:cubicBezTo>
                      <a:pt x="28" y="5"/>
                      <a:pt x="30" y="2"/>
                      <a:pt x="30" y="2"/>
                    </a:cubicBezTo>
                    <a:cubicBezTo>
                      <a:pt x="30" y="2"/>
                      <a:pt x="31" y="0"/>
                      <a:pt x="24" y="8"/>
                    </a:cubicBezTo>
                    <a:close/>
                  </a:path>
                </a:pathLst>
              </a:custGeom>
              <a:solidFill>
                <a:srgbClr val="ADB9B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Rectangle 46">
                <a:extLst>
                  <a:ext uri="{FF2B5EF4-FFF2-40B4-BE49-F238E27FC236}">
                    <a16:creationId xmlns:a16="http://schemas.microsoft.com/office/drawing/2014/main" id="{DDBBE7D7-74EA-4C6E-B152-692FA5101A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0388" y="4464700"/>
                <a:ext cx="93953" cy="674480"/>
              </a:xfrm>
              <a:prstGeom prst="rect">
                <a:avLst/>
              </a:prstGeom>
              <a:solidFill>
                <a:srgbClr val="FFFFFF">
                  <a:alpha val="8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47">
                <a:extLst>
                  <a:ext uri="{FF2B5EF4-FFF2-40B4-BE49-F238E27FC236}">
                    <a16:creationId xmlns:a16="http://schemas.microsoft.com/office/drawing/2014/main" id="{D59809D3-3BA9-4BA8-B180-63029AF6724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06015" y="4464700"/>
                <a:ext cx="536023" cy="674480"/>
              </a:xfrm>
              <a:custGeom>
                <a:avLst/>
                <a:gdLst/>
                <a:ahLst/>
                <a:cxnLst>
                  <a:cxn ang="0">
                    <a:pos x="189" y="43"/>
                  </a:cxn>
                  <a:cxn ang="0">
                    <a:pos x="151" y="43"/>
                  </a:cxn>
                  <a:cxn ang="0">
                    <a:pos x="144" y="32"/>
                  </a:cxn>
                  <a:cxn ang="0">
                    <a:pos x="82" y="0"/>
                  </a:cxn>
                  <a:cxn ang="0">
                    <a:pos x="20" y="32"/>
                  </a:cxn>
                  <a:cxn ang="0">
                    <a:pos x="0" y="104"/>
                  </a:cxn>
                  <a:cxn ang="0">
                    <a:pos x="20" y="174"/>
                  </a:cxn>
                  <a:cxn ang="0">
                    <a:pos x="82" y="206"/>
                  </a:cxn>
                  <a:cxn ang="0">
                    <a:pos x="144" y="174"/>
                  </a:cxn>
                  <a:cxn ang="0">
                    <a:pos x="148" y="168"/>
                  </a:cxn>
                  <a:cxn ang="0">
                    <a:pos x="189" y="168"/>
                  </a:cxn>
                  <a:cxn ang="0">
                    <a:pos x="189" y="287"/>
                  </a:cxn>
                  <a:cxn ang="0">
                    <a:pos x="229" y="287"/>
                  </a:cxn>
                  <a:cxn ang="0">
                    <a:pos x="229" y="0"/>
                  </a:cxn>
                  <a:cxn ang="0">
                    <a:pos x="189" y="0"/>
                  </a:cxn>
                  <a:cxn ang="0">
                    <a:pos x="189" y="43"/>
                  </a:cxn>
                  <a:cxn ang="0">
                    <a:pos x="115" y="149"/>
                  </a:cxn>
                  <a:cxn ang="0">
                    <a:pos x="82" y="170"/>
                  </a:cxn>
                  <a:cxn ang="0">
                    <a:pos x="49" y="149"/>
                  </a:cxn>
                  <a:cxn ang="0">
                    <a:pos x="38" y="104"/>
                  </a:cxn>
                  <a:cxn ang="0">
                    <a:pos x="49" y="57"/>
                  </a:cxn>
                  <a:cxn ang="0">
                    <a:pos x="82" y="36"/>
                  </a:cxn>
                  <a:cxn ang="0">
                    <a:pos x="115" y="57"/>
                  </a:cxn>
                  <a:cxn ang="0">
                    <a:pos x="127" y="104"/>
                  </a:cxn>
                  <a:cxn ang="0">
                    <a:pos x="115" y="149"/>
                  </a:cxn>
                  <a:cxn ang="0">
                    <a:pos x="189" y="132"/>
                  </a:cxn>
                  <a:cxn ang="0">
                    <a:pos x="162" y="132"/>
                  </a:cxn>
                  <a:cxn ang="0">
                    <a:pos x="164" y="104"/>
                  </a:cxn>
                  <a:cxn ang="0">
                    <a:pos x="162" y="79"/>
                  </a:cxn>
                  <a:cxn ang="0">
                    <a:pos x="189" y="79"/>
                  </a:cxn>
                  <a:cxn ang="0">
                    <a:pos x="189" y="132"/>
                  </a:cxn>
                </a:cxnLst>
                <a:rect l="0" t="0" r="r" b="b"/>
                <a:pathLst>
                  <a:path w="229" h="287">
                    <a:moveTo>
                      <a:pt x="189" y="43"/>
                    </a:moveTo>
                    <a:cubicBezTo>
                      <a:pt x="151" y="43"/>
                      <a:pt x="151" y="43"/>
                      <a:pt x="151" y="43"/>
                    </a:cubicBezTo>
                    <a:cubicBezTo>
                      <a:pt x="149" y="39"/>
                      <a:pt x="146" y="35"/>
                      <a:pt x="144" y="32"/>
                    </a:cubicBezTo>
                    <a:cubicBezTo>
                      <a:pt x="129" y="11"/>
                      <a:pt x="108" y="0"/>
                      <a:pt x="82" y="0"/>
                    </a:cubicBezTo>
                    <a:cubicBezTo>
                      <a:pt x="56" y="0"/>
                      <a:pt x="35" y="11"/>
                      <a:pt x="20" y="32"/>
                    </a:cubicBezTo>
                    <a:cubicBezTo>
                      <a:pt x="7" y="51"/>
                      <a:pt x="0" y="75"/>
                      <a:pt x="0" y="104"/>
                    </a:cubicBezTo>
                    <a:cubicBezTo>
                      <a:pt x="0" y="132"/>
                      <a:pt x="7" y="155"/>
                      <a:pt x="20" y="174"/>
                    </a:cubicBezTo>
                    <a:cubicBezTo>
                      <a:pt x="35" y="196"/>
                      <a:pt x="56" y="206"/>
                      <a:pt x="82" y="206"/>
                    </a:cubicBezTo>
                    <a:cubicBezTo>
                      <a:pt x="108" y="206"/>
                      <a:pt x="129" y="196"/>
                      <a:pt x="144" y="174"/>
                    </a:cubicBezTo>
                    <a:cubicBezTo>
                      <a:pt x="145" y="172"/>
                      <a:pt x="147" y="170"/>
                      <a:pt x="148" y="168"/>
                    </a:cubicBezTo>
                    <a:cubicBezTo>
                      <a:pt x="189" y="168"/>
                      <a:pt x="189" y="168"/>
                      <a:pt x="189" y="168"/>
                    </a:cubicBezTo>
                    <a:cubicBezTo>
                      <a:pt x="189" y="287"/>
                      <a:pt x="189" y="287"/>
                      <a:pt x="189" y="287"/>
                    </a:cubicBezTo>
                    <a:cubicBezTo>
                      <a:pt x="229" y="287"/>
                      <a:pt x="229" y="287"/>
                      <a:pt x="229" y="287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189" y="0"/>
                      <a:pt x="189" y="0"/>
                      <a:pt x="189" y="0"/>
                    </a:cubicBezTo>
                    <a:lnTo>
                      <a:pt x="189" y="43"/>
                    </a:lnTo>
                    <a:close/>
                    <a:moveTo>
                      <a:pt x="115" y="149"/>
                    </a:moveTo>
                    <a:cubicBezTo>
                      <a:pt x="107" y="163"/>
                      <a:pt x="96" y="170"/>
                      <a:pt x="82" y="170"/>
                    </a:cubicBezTo>
                    <a:cubicBezTo>
                      <a:pt x="68" y="170"/>
                      <a:pt x="57" y="163"/>
                      <a:pt x="49" y="149"/>
                    </a:cubicBezTo>
                    <a:cubicBezTo>
                      <a:pt x="42" y="137"/>
                      <a:pt x="38" y="121"/>
                      <a:pt x="38" y="104"/>
                    </a:cubicBezTo>
                    <a:cubicBezTo>
                      <a:pt x="38" y="86"/>
                      <a:pt x="42" y="70"/>
                      <a:pt x="49" y="57"/>
                    </a:cubicBezTo>
                    <a:cubicBezTo>
                      <a:pt x="57" y="43"/>
                      <a:pt x="68" y="36"/>
                      <a:pt x="82" y="36"/>
                    </a:cubicBezTo>
                    <a:cubicBezTo>
                      <a:pt x="96" y="36"/>
                      <a:pt x="107" y="43"/>
                      <a:pt x="115" y="57"/>
                    </a:cubicBezTo>
                    <a:cubicBezTo>
                      <a:pt x="123" y="70"/>
                      <a:pt x="127" y="86"/>
                      <a:pt x="127" y="104"/>
                    </a:cubicBezTo>
                    <a:cubicBezTo>
                      <a:pt x="127" y="121"/>
                      <a:pt x="123" y="137"/>
                      <a:pt x="115" y="149"/>
                    </a:cubicBezTo>
                    <a:close/>
                    <a:moveTo>
                      <a:pt x="189" y="132"/>
                    </a:moveTo>
                    <a:cubicBezTo>
                      <a:pt x="162" y="132"/>
                      <a:pt x="162" y="132"/>
                      <a:pt x="162" y="132"/>
                    </a:cubicBezTo>
                    <a:cubicBezTo>
                      <a:pt x="163" y="123"/>
                      <a:pt x="164" y="114"/>
                      <a:pt x="164" y="104"/>
                    </a:cubicBezTo>
                    <a:cubicBezTo>
                      <a:pt x="164" y="95"/>
                      <a:pt x="164" y="87"/>
                      <a:pt x="162" y="79"/>
                    </a:cubicBezTo>
                    <a:cubicBezTo>
                      <a:pt x="189" y="79"/>
                      <a:pt x="189" y="79"/>
                      <a:pt x="189" y="79"/>
                    </a:cubicBezTo>
                    <a:lnTo>
                      <a:pt x="189" y="132"/>
                    </a:lnTo>
                    <a:close/>
                  </a:path>
                </a:pathLst>
              </a:custGeom>
              <a:solidFill>
                <a:srgbClr val="FFFFFF">
                  <a:alpha val="8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5" name="Oval 48">
                <a:extLst>
                  <a:ext uri="{FF2B5EF4-FFF2-40B4-BE49-F238E27FC236}">
                    <a16:creationId xmlns:a16="http://schemas.microsoft.com/office/drawing/2014/main" id="{A53275D7-3B20-42D2-B28D-2B16F7211F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8468" y="5120390"/>
                <a:ext cx="638876" cy="32636"/>
              </a:xfrm>
              <a:prstGeom prst="ellipse">
                <a:avLst/>
              </a:prstGeom>
              <a:solidFill>
                <a:srgbClr val="C8CA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49">
                <a:extLst>
                  <a:ext uri="{FF2B5EF4-FFF2-40B4-BE49-F238E27FC236}">
                    <a16:creationId xmlns:a16="http://schemas.microsoft.com/office/drawing/2014/main" id="{AC78064E-5786-47FE-8F86-E1F402112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471" y="3810000"/>
                <a:ext cx="1304456" cy="1307422"/>
              </a:xfrm>
              <a:custGeom>
                <a:avLst/>
                <a:gdLst/>
                <a:ahLst/>
                <a:cxnLst>
                  <a:cxn ang="0">
                    <a:pos x="549" y="317"/>
                  </a:cxn>
                  <a:cxn ang="0">
                    <a:pos x="540" y="355"/>
                  </a:cxn>
                  <a:cxn ang="0">
                    <a:pos x="241" y="548"/>
                  </a:cxn>
                  <a:cxn ang="0">
                    <a:pos x="202" y="540"/>
                  </a:cxn>
                  <a:cxn ang="0">
                    <a:pos x="9" y="240"/>
                  </a:cxn>
                  <a:cxn ang="0">
                    <a:pos x="17" y="202"/>
                  </a:cxn>
                  <a:cxn ang="0">
                    <a:pos x="317" y="9"/>
                  </a:cxn>
                  <a:cxn ang="0">
                    <a:pos x="356" y="17"/>
                  </a:cxn>
                  <a:cxn ang="0">
                    <a:pos x="549" y="317"/>
                  </a:cxn>
                </a:cxnLst>
                <a:rect l="0" t="0" r="r" b="b"/>
                <a:pathLst>
                  <a:path w="557" h="557">
                    <a:moveTo>
                      <a:pt x="549" y="317"/>
                    </a:moveTo>
                    <a:cubicBezTo>
                      <a:pt x="557" y="330"/>
                      <a:pt x="553" y="347"/>
                      <a:pt x="540" y="355"/>
                    </a:cubicBezTo>
                    <a:cubicBezTo>
                      <a:pt x="241" y="548"/>
                      <a:pt x="241" y="548"/>
                      <a:pt x="241" y="548"/>
                    </a:cubicBezTo>
                    <a:cubicBezTo>
                      <a:pt x="228" y="557"/>
                      <a:pt x="210" y="553"/>
                      <a:pt x="202" y="540"/>
                    </a:cubicBezTo>
                    <a:cubicBezTo>
                      <a:pt x="9" y="240"/>
                      <a:pt x="9" y="240"/>
                      <a:pt x="9" y="240"/>
                    </a:cubicBezTo>
                    <a:cubicBezTo>
                      <a:pt x="0" y="227"/>
                      <a:pt x="4" y="210"/>
                      <a:pt x="17" y="202"/>
                    </a:cubicBezTo>
                    <a:cubicBezTo>
                      <a:pt x="317" y="9"/>
                      <a:pt x="317" y="9"/>
                      <a:pt x="317" y="9"/>
                    </a:cubicBezTo>
                    <a:cubicBezTo>
                      <a:pt x="330" y="0"/>
                      <a:pt x="347" y="4"/>
                      <a:pt x="356" y="17"/>
                    </a:cubicBezTo>
                    <a:lnTo>
                      <a:pt x="549" y="317"/>
                    </a:lnTo>
                    <a:close/>
                  </a:path>
                </a:pathLst>
              </a:custGeom>
              <a:solidFill>
                <a:srgbClr val="BB283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50">
                <a:extLst>
                  <a:ext uri="{FF2B5EF4-FFF2-40B4-BE49-F238E27FC236}">
                    <a16:creationId xmlns:a16="http://schemas.microsoft.com/office/drawing/2014/main" id="{28EA07A1-C3BB-4982-89D2-B52BEC86513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99171" y="4464700"/>
                <a:ext cx="668546" cy="674480"/>
              </a:xfrm>
              <a:custGeom>
                <a:avLst/>
                <a:gdLst/>
                <a:ahLst/>
                <a:cxnLst>
                  <a:cxn ang="0">
                    <a:pos x="200" y="101"/>
                  </a:cxn>
                  <a:cxn ang="0">
                    <a:pos x="285" y="151"/>
                  </a:cxn>
                  <a:cxn ang="0">
                    <a:pos x="264" y="178"/>
                  </a:cxn>
                  <a:cxn ang="0">
                    <a:pos x="189" y="144"/>
                  </a:cxn>
                  <a:cxn ang="0">
                    <a:pos x="141" y="97"/>
                  </a:cxn>
                  <a:cxn ang="0">
                    <a:pos x="94" y="144"/>
                  </a:cxn>
                  <a:cxn ang="0">
                    <a:pos x="19" y="178"/>
                  </a:cxn>
                  <a:cxn ang="0">
                    <a:pos x="0" y="151"/>
                  </a:cxn>
                  <a:cxn ang="0">
                    <a:pos x="82" y="101"/>
                  </a:cxn>
                  <a:cxn ang="0">
                    <a:pos x="118" y="0"/>
                  </a:cxn>
                  <a:cxn ang="0">
                    <a:pos x="165" y="0"/>
                  </a:cxn>
                  <a:cxn ang="0">
                    <a:pos x="200" y="101"/>
                  </a:cxn>
                  <a:cxn ang="0">
                    <a:pos x="282" y="252"/>
                  </a:cxn>
                  <a:cxn ang="0">
                    <a:pos x="282" y="287"/>
                  </a:cxn>
                  <a:cxn ang="0">
                    <a:pos x="2" y="287"/>
                  </a:cxn>
                  <a:cxn ang="0">
                    <a:pos x="2" y="252"/>
                  </a:cxn>
                  <a:cxn ang="0">
                    <a:pos x="282" y="252"/>
                  </a:cxn>
                </a:cxnLst>
                <a:rect l="0" t="0" r="r" b="b"/>
                <a:pathLst>
                  <a:path w="285" h="287">
                    <a:moveTo>
                      <a:pt x="200" y="101"/>
                    </a:moveTo>
                    <a:cubicBezTo>
                      <a:pt x="220" y="122"/>
                      <a:pt x="248" y="139"/>
                      <a:pt x="285" y="151"/>
                    </a:cubicBezTo>
                    <a:cubicBezTo>
                      <a:pt x="264" y="178"/>
                      <a:pt x="264" y="178"/>
                      <a:pt x="264" y="178"/>
                    </a:cubicBezTo>
                    <a:cubicBezTo>
                      <a:pt x="233" y="168"/>
                      <a:pt x="209" y="157"/>
                      <a:pt x="189" y="144"/>
                    </a:cubicBezTo>
                    <a:cubicBezTo>
                      <a:pt x="169" y="130"/>
                      <a:pt x="153" y="115"/>
                      <a:pt x="141" y="97"/>
                    </a:cubicBezTo>
                    <a:cubicBezTo>
                      <a:pt x="130" y="115"/>
                      <a:pt x="114" y="130"/>
                      <a:pt x="94" y="144"/>
                    </a:cubicBezTo>
                    <a:cubicBezTo>
                      <a:pt x="74" y="157"/>
                      <a:pt x="49" y="168"/>
                      <a:pt x="19" y="178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35" y="139"/>
                      <a:pt x="62" y="122"/>
                      <a:pt x="82" y="101"/>
                    </a:cubicBezTo>
                    <a:cubicBezTo>
                      <a:pt x="106" y="75"/>
                      <a:pt x="118" y="41"/>
                      <a:pt x="118" y="0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65" y="42"/>
                      <a:pt x="177" y="76"/>
                      <a:pt x="200" y="101"/>
                    </a:cubicBezTo>
                    <a:close/>
                    <a:moveTo>
                      <a:pt x="282" y="252"/>
                    </a:moveTo>
                    <a:cubicBezTo>
                      <a:pt x="282" y="287"/>
                      <a:pt x="282" y="287"/>
                      <a:pt x="282" y="287"/>
                    </a:cubicBezTo>
                    <a:cubicBezTo>
                      <a:pt x="2" y="287"/>
                      <a:pt x="2" y="287"/>
                      <a:pt x="2" y="287"/>
                    </a:cubicBezTo>
                    <a:cubicBezTo>
                      <a:pt x="2" y="252"/>
                      <a:pt x="2" y="252"/>
                      <a:pt x="2" y="252"/>
                    </a:cubicBezTo>
                    <a:lnTo>
                      <a:pt x="282" y="252"/>
                    </a:lnTo>
                    <a:close/>
                  </a:path>
                </a:pathLst>
              </a:custGeom>
              <a:solidFill>
                <a:srgbClr val="FFFFFF">
                  <a:alpha val="8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51">
                <a:extLst>
                  <a:ext uri="{FF2B5EF4-FFF2-40B4-BE49-F238E27FC236}">
                    <a16:creationId xmlns:a16="http://schemas.microsoft.com/office/drawing/2014/main" id="{5BA4B093-D6A3-44B2-BA63-9ED212151F4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78596" y="3967247"/>
                <a:ext cx="963260" cy="970183"/>
              </a:xfrm>
              <a:custGeom>
                <a:avLst/>
                <a:gdLst/>
                <a:ahLst/>
                <a:cxnLst>
                  <a:cxn ang="0">
                    <a:pos x="236" y="0"/>
                  </a:cxn>
                  <a:cxn ang="0">
                    <a:pos x="257" y="31"/>
                  </a:cxn>
                  <a:cxn ang="0">
                    <a:pos x="223" y="53"/>
                  </a:cxn>
                  <a:cxn ang="0">
                    <a:pos x="249" y="94"/>
                  </a:cxn>
                  <a:cxn ang="0">
                    <a:pos x="283" y="72"/>
                  </a:cxn>
                  <a:cxn ang="0">
                    <a:pos x="303" y="104"/>
                  </a:cxn>
                  <a:cxn ang="0">
                    <a:pos x="210" y="164"/>
                  </a:cxn>
                  <a:cxn ang="0">
                    <a:pos x="224" y="187"/>
                  </a:cxn>
                  <a:cxn ang="0">
                    <a:pos x="328" y="119"/>
                  </a:cxn>
                  <a:cxn ang="0">
                    <a:pos x="349" y="151"/>
                  </a:cxn>
                  <a:cxn ang="0">
                    <a:pos x="92" y="318"/>
                  </a:cxn>
                  <a:cxn ang="0">
                    <a:pos x="71" y="286"/>
                  </a:cxn>
                  <a:cxn ang="0">
                    <a:pos x="181" y="215"/>
                  </a:cxn>
                  <a:cxn ang="0">
                    <a:pos x="166" y="193"/>
                  </a:cxn>
                  <a:cxn ang="0">
                    <a:pos x="67" y="257"/>
                  </a:cxn>
                  <a:cxn ang="0">
                    <a:pos x="47" y="225"/>
                  </a:cxn>
                  <a:cxn ang="0">
                    <a:pos x="81" y="203"/>
                  </a:cxn>
                  <a:cxn ang="0">
                    <a:pos x="55" y="163"/>
                  </a:cxn>
                  <a:cxn ang="0">
                    <a:pos x="21" y="185"/>
                  </a:cxn>
                  <a:cxn ang="0">
                    <a:pos x="0" y="153"/>
                  </a:cxn>
                  <a:cxn ang="0">
                    <a:pos x="236" y="0"/>
                  </a:cxn>
                  <a:cxn ang="0">
                    <a:pos x="99" y="134"/>
                  </a:cxn>
                  <a:cxn ang="0">
                    <a:pos x="125" y="175"/>
                  </a:cxn>
                  <a:cxn ang="0">
                    <a:pos x="205" y="122"/>
                  </a:cxn>
                  <a:cxn ang="0">
                    <a:pos x="179" y="82"/>
                  </a:cxn>
                  <a:cxn ang="0">
                    <a:pos x="99" y="134"/>
                  </a:cxn>
                  <a:cxn ang="0">
                    <a:pos x="348" y="182"/>
                  </a:cxn>
                  <a:cxn ang="0">
                    <a:pos x="411" y="278"/>
                  </a:cxn>
                  <a:cxn ang="0">
                    <a:pos x="219" y="403"/>
                  </a:cxn>
                  <a:cxn ang="0">
                    <a:pos x="186" y="412"/>
                  </a:cxn>
                  <a:cxn ang="0">
                    <a:pos x="162" y="394"/>
                  </a:cxn>
                  <a:cxn ang="0">
                    <a:pos x="120" y="329"/>
                  </a:cxn>
                  <a:cxn ang="0">
                    <a:pos x="348" y="182"/>
                  </a:cxn>
                  <a:cxn ang="0">
                    <a:pos x="185" y="333"/>
                  </a:cxn>
                  <a:cxn ang="0">
                    <a:pos x="206" y="365"/>
                  </a:cxn>
                  <a:cxn ang="0">
                    <a:pos x="346" y="275"/>
                  </a:cxn>
                  <a:cxn ang="0">
                    <a:pos x="325" y="243"/>
                  </a:cxn>
                  <a:cxn ang="0">
                    <a:pos x="185" y="333"/>
                  </a:cxn>
                </a:cxnLst>
                <a:rect l="0" t="0" r="r" b="b"/>
                <a:pathLst>
                  <a:path w="411" h="413">
                    <a:moveTo>
                      <a:pt x="236" y="0"/>
                    </a:moveTo>
                    <a:cubicBezTo>
                      <a:pt x="257" y="31"/>
                      <a:pt x="257" y="31"/>
                      <a:pt x="257" y="31"/>
                    </a:cubicBezTo>
                    <a:cubicBezTo>
                      <a:pt x="223" y="53"/>
                      <a:pt x="223" y="53"/>
                      <a:pt x="223" y="53"/>
                    </a:cubicBezTo>
                    <a:cubicBezTo>
                      <a:pt x="249" y="94"/>
                      <a:pt x="249" y="94"/>
                      <a:pt x="249" y="94"/>
                    </a:cubicBezTo>
                    <a:cubicBezTo>
                      <a:pt x="283" y="72"/>
                      <a:pt x="283" y="72"/>
                      <a:pt x="283" y="72"/>
                    </a:cubicBezTo>
                    <a:cubicBezTo>
                      <a:pt x="303" y="104"/>
                      <a:pt x="303" y="104"/>
                      <a:pt x="303" y="104"/>
                    </a:cubicBezTo>
                    <a:cubicBezTo>
                      <a:pt x="210" y="164"/>
                      <a:pt x="210" y="164"/>
                      <a:pt x="210" y="164"/>
                    </a:cubicBezTo>
                    <a:cubicBezTo>
                      <a:pt x="224" y="187"/>
                      <a:pt x="224" y="187"/>
                      <a:pt x="224" y="187"/>
                    </a:cubicBezTo>
                    <a:cubicBezTo>
                      <a:pt x="328" y="119"/>
                      <a:pt x="328" y="119"/>
                      <a:pt x="328" y="119"/>
                    </a:cubicBezTo>
                    <a:cubicBezTo>
                      <a:pt x="349" y="151"/>
                      <a:pt x="349" y="151"/>
                      <a:pt x="349" y="151"/>
                    </a:cubicBezTo>
                    <a:cubicBezTo>
                      <a:pt x="92" y="318"/>
                      <a:pt x="92" y="318"/>
                      <a:pt x="92" y="318"/>
                    </a:cubicBezTo>
                    <a:cubicBezTo>
                      <a:pt x="71" y="286"/>
                      <a:pt x="71" y="286"/>
                      <a:pt x="71" y="286"/>
                    </a:cubicBezTo>
                    <a:cubicBezTo>
                      <a:pt x="181" y="215"/>
                      <a:pt x="181" y="215"/>
                      <a:pt x="181" y="215"/>
                    </a:cubicBezTo>
                    <a:cubicBezTo>
                      <a:pt x="166" y="193"/>
                      <a:pt x="166" y="193"/>
                      <a:pt x="166" y="193"/>
                    </a:cubicBezTo>
                    <a:cubicBezTo>
                      <a:pt x="67" y="257"/>
                      <a:pt x="67" y="257"/>
                      <a:pt x="67" y="257"/>
                    </a:cubicBezTo>
                    <a:cubicBezTo>
                      <a:pt x="47" y="225"/>
                      <a:pt x="47" y="225"/>
                      <a:pt x="47" y="225"/>
                    </a:cubicBezTo>
                    <a:cubicBezTo>
                      <a:pt x="81" y="203"/>
                      <a:pt x="81" y="203"/>
                      <a:pt x="81" y="203"/>
                    </a:cubicBezTo>
                    <a:cubicBezTo>
                      <a:pt x="55" y="163"/>
                      <a:pt x="55" y="163"/>
                      <a:pt x="55" y="163"/>
                    </a:cubicBezTo>
                    <a:cubicBezTo>
                      <a:pt x="21" y="185"/>
                      <a:pt x="21" y="185"/>
                      <a:pt x="21" y="185"/>
                    </a:cubicBezTo>
                    <a:cubicBezTo>
                      <a:pt x="0" y="153"/>
                      <a:pt x="0" y="153"/>
                      <a:pt x="0" y="153"/>
                    </a:cubicBezTo>
                    <a:lnTo>
                      <a:pt x="236" y="0"/>
                    </a:lnTo>
                    <a:close/>
                    <a:moveTo>
                      <a:pt x="99" y="134"/>
                    </a:moveTo>
                    <a:cubicBezTo>
                      <a:pt x="125" y="175"/>
                      <a:pt x="125" y="175"/>
                      <a:pt x="125" y="175"/>
                    </a:cubicBezTo>
                    <a:cubicBezTo>
                      <a:pt x="205" y="122"/>
                      <a:pt x="205" y="122"/>
                      <a:pt x="205" y="122"/>
                    </a:cubicBezTo>
                    <a:cubicBezTo>
                      <a:pt x="179" y="82"/>
                      <a:pt x="179" y="82"/>
                      <a:pt x="179" y="82"/>
                    </a:cubicBezTo>
                    <a:lnTo>
                      <a:pt x="99" y="134"/>
                    </a:lnTo>
                    <a:close/>
                    <a:moveTo>
                      <a:pt x="348" y="182"/>
                    </a:moveTo>
                    <a:cubicBezTo>
                      <a:pt x="411" y="278"/>
                      <a:pt x="411" y="278"/>
                      <a:pt x="411" y="278"/>
                    </a:cubicBezTo>
                    <a:cubicBezTo>
                      <a:pt x="219" y="403"/>
                      <a:pt x="219" y="403"/>
                      <a:pt x="219" y="403"/>
                    </a:cubicBezTo>
                    <a:cubicBezTo>
                      <a:pt x="207" y="411"/>
                      <a:pt x="196" y="413"/>
                      <a:pt x="186" y="412"/>
                    </a:cubicBezTo>
                    <a:cubicBezTo>
                      <a:pt x="177" y="410"/>
                      <a:pt x="169" y="404"/>
                      <a:pt x="162" y="394"/>
                    </a:cubicBezTo>
                    <a:cubicBezTo>
                      <a:pt x="120" y="329"/>
                      <a:pt x="120" y="329"/>
                      <a:pt x="120" y="329"/>
                    </a:cubicBezTo>
                    <a:lnTo>
                      <a:pt x="348" y="182"/>
                    </a:lnTo>
                    <a:close/>
                    <a:moveTo>
                      <a:pt x="185" y="333"/>
                    </a:moveTo>
                    <a:cubicBezTo>
                      <a:pt x="206" y="365"/>
                      <a:pt x="206" y="365"/>
                      <a:pt x="206" y="365"/>
                    </a:cubicBezTo>
                    <a:cubicBezTo>
                      <a:pt x="346" y="275"/>
                      <a:pt x="346" y="275"/>
                      <a:pt x="346" y="275"/>
                    </a:cubicBezTo>
                    <a:cubicBezTo>
                      <a:pt x="325" y="243"/>
                      <a:pt x="325" y="243"/>
                      <a:pt x="325" y="243"/>
                    </a:cubicBezTo>
                    <a:lnTo>
                      <a:pt x="185" y="33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7" name="직사각형 46">
              <a:hlinkClick r:id="rId4"/>
            </p:cNvPr>
            <p:cNvSpPr/>
            <p:nvPr/>
          </p:nvSpPr>
          <p:spPr>
            <a:xfrm>
              <a:off x="5712822" y="6200502"/>
              <a:ext cx="766355" cy="3483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49340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FFD594FA-25E4-F444-8911-59271395F62C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2"/>
          <a:srcRect t="22054" b="22054"/>
          <a:stretch>
            <a:fillRect/>
          </a:stretch>
        </p:blipFill>
        <p:spPr/>
      </p:pic>
      <p:pic>
        <p:nvPicPr>
          <p:cNvPr id="7" name="그림 개체 틀 6">
            <a:extLst>
              <a:ext uri="{FF2B5EF4-FFF2-40B4-BE49-F238E27FC236}">
                <a16:creationId xmlns:a16="http://schemas.microsoft.com/office/drawing/2014/main" id="{4D6C7ED1-02FA-A748-B1DB-A077798F337E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/>
          <a:srcRect t="9391" b="9391"/>
          <a:stretch>
            <a:fillRect/>
          </a:stretch>
        </p:blipFill>
        <p:spPr/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C6FB389-E3DC-BF4A-B1A9-B83B73EF4219}"/>
              </a:ext>
            </a:extLst>
          </p:cNvPr>
          <p:cNvSpPr txBox="1"/>
          <p:nvPr/>
        </p:nvSpPr>
        <p:spPr>
          <a:xfrm>
            <a:off x="4914900" y="1324221"/>
            <a:ext cx="3955381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Digital Art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EF189E9-50E9-4448-BF6E-DFB5F21750B0}"/>
              </a:ext>
            </a:extLst>
          </p:cNvPr>
          <p:cNvSpPr/>
          <p:nvPr/>
        </p:nvSpPr>
        <p:spPr>
          <a:xfrm>
            <a:off x="7988969" y="3871913"/>
            <a:ext cx="1129631" cy="4915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344584-0254-CB4F-9C18-0B5612F3572E}"/>
              </a:ext>
            </a:extLst>
          </p:cNvPr>
          <p:cNvSpPr txBox="1"/>
          <p:nvPr/>
        </p:nvSpPr>
        <p:spPr>
          <a:xfrm>
            <a:off x="4914901" y="2505734"/>
            <a:ext cx="395538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C75C38D-7B41-484B-AC3E-FF4CDABB564D}"/>
              </a:ext>
            </a:extLst>
          </p:cNvPr>
          <p:cNvSpPr txBox="1"/>
          <p:nvPr/>
        </p:nvSpPr>
        <p:spPr>
          <a:xfrm>
            <a:off x="4914901" y="4363454"/>
            <a:ext cx="2471737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uue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cxnSp>
        <p:nvCxnSpPr>
          <p:cNvPr id="16" name="직선 연결선[R] 15">
            <a:extLst>
              <a:ext uri="{FF2B5EF4-FFF2-40B4-BE49-F238E27FC236}">
                <a16:creationId xmlns:a16="http://schemas.microsoft.com/office/drawing/2014/main" id="{DB64F606-272C-5445-B4FA-0F134297F3F6}"/>
              </a:ext>
            </a:extLst>
          </p:cNvPr>
          <p:cNvCxnSpPr/>
          <p:nvPr/>
        </p:nvCxnSpPr>
        <p:spPr>
          <a:xfrm>
            <a:off x="4978068" y="3914777"/>
            <a:ext cx="24717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[R] 16">
            <a:extLst>
              <a:ext uri="{FF2B5EF4-FFF2-40B4-BE49-F238E27FC236}">
                <a16:creationId xmlns:a16="http://schemas.microsoft.com/office/drawing/2014/main" id="{51EAD8BB-3271-3A43-9635-6F9C16DC0049}"/>
              </a:ext>
            </a:extLst>
          </p:cNvPr>
          <p:cNvCxnSpPr>
            <a:cxnSpLocks/>
          </p:cNvCxnSpPr>
          <p:nvPr/>
        </p:nvCxnSpPr>
        <p:spPr>
          <a:xfrm>
            <a:off x="8343901" y="4117977"/>
            <a:ext cx="4190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5180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E4BB90BC-096E-274F-B8DD-B08BADD0C59E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 rotWithShape="1">
          <a:blip r:embed="rId3"/>
          <a:srcRect t="15217" b="22781"/>
          <a:stretch/>
        </p:blipFill>
        <p:spPr>
          <a:xfrm>
            <a:off x="7154779" y="1572127"/>
            <a:ext cx="5037221" cy="4684294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FDDE05-D918-874B-8F45-F2311B0A0D0F}"/>
              </a:ext>
            </a:extLst>
          </p:cNvPr>
          <p:cNvSpPr txBox="1"/>
          <p:nvPr/>
        </p:nvSpPr>
        <p:spPr>
          <a:xfrm>
            <a:off x="1447800" y="1572127"/>
            <a:ext cx="4178299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Digital Art</a:t>
            </a:r>
          </a:p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Work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8CE5E1-8307-6140-BACA-2D989B641DBD}"/>
              </a:ext>
            </a:extLst>
          </p:cNvPr>
          <p:cNvSpPr txBox="1"/>
          <p:nvPr/>
        </p:nvSpPr>
        <p:spPr>
          <a:xfrm>
            <a:off x="1447801" y="3347977"/>
            <a:ext cx="3955381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</a:p>
          <a:p>
            <a:endParaRPr kumimoji="1" lang="en-US" altLang="ko-KR" sz="1200" dirty="0">
              <a:solidFill>
                <a:schemeClr val="accent1"/>
              </a:solidFill>
              <a:cs typeface="Calibri" panose="020F0502020204030204" pitchFamily="34" charset="0"/>
            </a:endParaRPr>
          </a:p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Populo semper in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etiam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prompta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ut.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Nam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menandri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posidonium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persequeris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et per lorem mandamus postulant, pro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viris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voluptaria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mandamus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sit.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enim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nemore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gloriatur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et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pertinacia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omittantur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theophrastus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eos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 case delectus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intellegam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91EB124-B397-EA49-8699-568AF55AD152}"/>
              </a:ext>
            </a:extLst>
          </p:cNvPr>
          <p:cNvSpPr/>
          <p:nvPr/>
        </p:nvSpPr>
        <p:spPr>
          <a:xfrm>
            <a:off x="7154779" y="977900"/>
            <a:ext cx="2687721" cy="59422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cxnSp>
        <p:nvCxnSpPr>
          <p:cNvPr id="9" name="직선 연결선[R] 8">
            <a:extLst>
              <a:ext uri="{FF2B5EF4-FFF2-40B4-BE49-F238E27FC236}">
                <a16:creationId xmlns:a16="http://schemas.microsoft.com/office/drawing/2014/main" id="{66CA7BD8-B1C3-DE45-83D0-26E6AAA9A2BD}"/>
              </a:ext>
            </a:extLst>
          </p:cNvPr>
          <p:cNvCxnSpPr>
            <a:cxnSpLocks/>
            <a:stCxn id="11" idx="3"/>
          </p:cNvCxnSpPr>
          <p:nvPr/>
        </p:nvCxnSpPr>
        <p:spPr>
          <a:xfrm>
            <a:off x="8242301" y="1260477"/>
            <a:ext cx="121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599FAA86-800E-3245-985F-DB61B9ADBE25}"/>
              </a:ext>
            </a:extLst>
          </p:cNvPr>
          <p:cNvSpPr txBox="1"/>
          <p:nvPr/>
        </p:nvSpPr>
        <p:spPr>
          <a:xfrm>
            <a:off x="7431840" y="1121977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>
                    <a:lumMod val="8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bg1">
                  <a:lumMod val="85000"/>
                </a:schemeClr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166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C4015B5-B5FC-8048-B5B4-9595621C5382}"/>
              </a:ext>
            </a:extLst>
          </p:cNvPr>
          <p:cNvSpPr/>
          <p:nvPr/>
        </p:nvSpPr>
        <p:spPr>
          <a:xfrm>
            <a:off x="508000" y="368300"/>
            <a:ext cx="6578600" cy="64897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pic>
        <p:nvPicPr>
          <p:cNvPr id="6" name="그림 개체 틀 5">
            <a:extLst>
              <a:ext uri="{FF2B5EF4-FFF2-40B4-BE49-F238E27FC236}">
                <a16:creationId xmlns:a16="http://schemas.microsoft.com/office/drawing/2014/main" id="{EF44049C-5D97-B640-AFAA-7F877C1883B7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2"/>
          <a:srcRect l="14553" r="14553"/>
          <a:stretch>
            <a:fillRect/>
          </a:stretch>
        </p:blipFill>
        <p:spPr/>
      </p:pic>
      <p:pic>
        <p:nvPicPr>
          <p:cNvPr id="3" name="그림 개체 틀 2">
            <a:extLst>
              <a:ext uri="{FF2B5EF4-FFF2-40B4-BE49-F238E27FC236}">
                <a16:creationId xmlns:a16="http://schemas.microsoft.com/office/drawing/2014/main" id="{F2CC8280-39BD-6D45-AB2A-ECB0BDDC889D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/>
          <a:srcRect l="12353" r="12353"/>
          <a:stretch>
            <a:fillRect/>
          </a:stretch>
        </p:blipFill>
        <p:spPr/>
      </p:pic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39FEA1E8-D9E8-E14B-9414-2CA23AB13125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4"/>
          <a:srcRect l="18699" r="18699"/>
          <a:stretch>
            <a:fillRect/>
          </a:stretch>
        </p:blipFill>
        <p:spPr/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901533F-7DF5-DD49-B464-A7308698E21B}"/>
              </a:ext>
            </a:extLst>
          </p:cNvPr>
          <p:cNvSpPr txBox="1"/>
          <p:nvPr/>
        </p:nvSpPr>
        <p:spPr>
          <a:xfrm>
            <a:off x="8070766" y="1635880"/>
            <a:ext cx="34290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Art works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4EC754-1BF8-B441-AFEB-C8A940892C7E}"/>
              </a:ext>
            </a:extLst>
          </p:cNvPr>
          <p:cNvSpPr txBox="1"/>
          <p:nvPr/>
        </p:nvSpPr>
        <p:spPr>
          <a:xfrm>
            <a:off x="8070766" y="2736502"/>
            <a:ext cx="3174999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3320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CCED06DA-EDDA-194B-8EA1-FDB89BD258F4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10005" b="10005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801329-9EF1-5441-9843-75BE4DCBFC0D}"/>
              </a:ext>
            </a:extLst>
          </p:cNvPr>
          <p:cNvSpPr txBox="1"/>
          <p:nvPr/>
        </p:nvSpPr>
        <p:spPr>
          <a:xfrm>
            <a:off x="1054101" y="2152509"/>
            <a:ext cx="3737817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400" dirty="0">
                <a:solidFill>
                  <a:schemeClr val="accent1"/>
                </a:solidFill>
                <a:latin typeface="+mj-lt"/>
              </a:rPr>
              <a:t>How is digital art made? </a:t>
            </a:r>
            <a:endParaRPr kumimoji="1" lang="ko-KR" altLang="en-US" sz="4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F48E0B-4C8F-CC44-847F-BC30E08368F3}"/>
              </a:ext>
            </a:extLst>
          </p:cNvPr>
          <p:cNvSpPr txBox="1"/>
          <p:nvPr/>
        </p:nvSpPr>
        <p:spPr>
          <a:xfrm>
            <a:off x="1054102" y="3878124"/>
            <a:ext cx="3429000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Populo semper in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etiam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prompta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ut.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Nam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menandri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posidonium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persequeris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3147E14-C0DB-7A46-83AF-0A5964B7288A}"/>
              </a:ext>
            </a:extLst>
          </p:cNvPr>
          <p:cNvSpPr/>
          <p:nvPr/>
        </p:nvSpPr>
        <p:spPr>
          <a:xfrm>
            <a:off x="5335504" y="5543550"/>
            <a:ext cx="2687721" cy="59422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cxnSp>
        <p:nvCxnSpPr>
          <p:cNvPr id="8" name="직선 연결선[R] 7">
            <a:extLst>
              <a:ext uri="{FF2B5EF4-FFF2-40B4-BE49-F238E27FC236}">
                <a16:creationId xmlns:a16="http://schemas.microsoft.com/office/drawing/2014/main" id="{F7CF17EF-49F1-E64E-BD43-3081E9CAD91C}"/>
              </a:ext>
            </a:extLst>
          </p:cNvPr>
          <p:cNvCxnSpPr>
            <a:cxnSpLocks/>
            <a:stCxn id="9" idx="3"/>
          </p:cNvCxnSpPr>
          <p:nvPr/>
        </p:nvCxnSpPr>
        <p:spPr>
          <a:xfrm>
            <a:off x="6423026" y="5826127"/>
            <a:ext cx="121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1EB1A20D-A9D0-7445-A83A-606E304C6196}"/>
              </a:ext>
            </a:extLst>
          </p:cNvPr>
          <p:cNvSpPr txBox="1"/>
          <p:nvPr/>
        </p:nvSpPr>
        <p:spPr>
          <a:xfrm>
            <a:off x="5612565" y="5687627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>
                    <a:lumMod val="8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bg1">
                  <a:lumMod val="8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19E63D-A5CF-4542-A16D-9CFA7BD5621E}"/>
              </a:ext>
            </a:extLst>
          </p:cNvPr>
          <p:cNvSpPr txBox="1"/>
          <p:nvPr/>
        </p:nvSpPr>
        <p:spPr>
          <a:xfrm>
            <a:off x="5609391" y="1037451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AA028E-E2B8-5740-B166-609FB585BE01}"/>
              </a:ext>
            </a:extLst>
          </p:cNvPr>
          <p:cNvSpPr txBox="1"/>
          <p:nvPr/>
        </p:nvSpPr>
        <p:spPr>
          <a:xfrm>
            <a:off x="6850816" y="1037451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E259E1-977F-B84F-9729-D97824B4FBA5}"/>
              </a:ext>
            </a:extLst>
          </p:cNvPr>
          <p:cNvSpPr txBox="1"/>
          <p:nvPr/>
        </p:nvSpPr>
        <p:spPr>
          <a:xfrm>
            <a:off x="8092241" y="1037451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400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75CFA743-5B34-D347-BA1F-CCB7F247C5F1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5895" b="5895"/>
          <a:stretch>
            <a:fillRect/>
          </a:stretch>
        </p:blipFill>
        <p:spPr/>
      </p:pic>
      <p:pic>
        <p:nvPicPr>
          <p:cNvPr id="7" name="그림 개체 틀 6">
            <a:extLst>
              <a:ext uri="{FF2B5EF4-FFF2-40B4-BE49-F238E27FC236}">
                <a16:creationId xmlns:a16="http://schemas.microsoft.com/office/drawing/2014/main" id="{94EF24EF-F1C1-7446-8A2C-92E2D557C67A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3"/>
          <a:srcRect t="13280" b="13280"/>
          <a:stretch>
            <a:fillRect/>
          </a:stretch>
        </p:blipFill>
        <p:spPr/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49CAE6B-E2B4-044B-ADD6-0712AF39EF0D}"/>
              </a:ext>
            </a:extLst>
          </p:cNvPr>
          <p:cNvSpPr txBox="1"/>
          <p:nvPr/>
        </p:nvSpPr>
        <p:spPr>
          <a:xfrm>
            <a:off x="6818395" y="3429000"/>
            <a:ext cx="3429000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5400" dirty="0">
                <a:solidFill>
                  <a:schemeClr val="accent1"/>
                </a:solidFill>
                <a:latin typeface="+mj-lt"/>
              </a:rPr>
              <a:t>Subtitle</a:t>
            </a:r>
            <a:endParaRPr kumimoji="1" lang="ko-KR" altLang="en-US" sz="5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D54558-9FC1-7E42-8919-CFD27C9476F9}"/>
              </a:ext>
            </a:extLst>
          </p:cNvPr>
          <p:cNvSpPr txBox="1"/>
          <p:nvPr/>
        </p:nvSpPr>
        <p:spPr>
          <a:xfrm>
            <a:off x="973055" y="1582341"/>
            <a:ext cx="447048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7B5C6A-FEE9-DF4A-B59B-A6B6CE2C906E}"/>
              </a:ext>
            </a:extLst>
          </p:cNvPr>
          <p:cNvSpPr txBox="1"/>
          <p:nvPr/>
        </p:nvSpPr>
        <p:spPr>
          <a:xfrm>
            <a:off x="973055" y="1193186"/>
            <a:ext cx="4470482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b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here.</a:t>
            </a:r>
            <a:endParaRPr kumimoji="1" lang="ko-KR" altLang="en-US" sz="12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78E1BCB-E93E-1249-A4F9-208CCFF892BF}"/>
              </a:ext>
            </a:extLst>
          </p:cNvPr>
          <p:cNvSpPr txBox="1"/>
          <p:nvPr/>
        </p:nvSpPr>
        <p:spPr>
          <a:xfrm>
            <a:off x="7386638" y="5051096"/>
            <a:ext cx="321786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est.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1D9C37D-9444-9940-A2B5-C744ECE52B02}"/>
              </a:ext>
            </a:extLst>
          </p:cNvPr>
          <p:cNvSpPr/>
          <p:nvPr/>
        </p:nvSpPr>
        <p:spPr>
          <a:xfrm>
            <a:off x="776204" y="3758103"/>
            <a:ext cx="1168401" cy="309989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67945F-A3BD-8244-81F5-A084A6393E35}"/>
              </a:ext>
            </a:extLst>
          </p:cNvPr>
          <p:cNvSpPr txBox="1"/>
          <p:nvPr/>
        </p:nvSpPr>
        <p:spPr>
          <a:xfrm rot="16200000">
            <a:off x="-24991" y="5169552"/>
            <a:ext cx="2770792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dirty="0">
                <a:solidFill>
                  <a:schemeClr val="bg1">
                    <a:lumMod val="85000"/>
                  </a:schemeClr>
                </a:solidFill>
                <a:cs typeface="Calibri" panose="020F0502020204030204" pitchFamily="34" charset="0"/>
              </a:rPr>
              <a:t>T   E   X   T    T   I   T   L   E</a:t>
            </a:r>
            <a:endParaRPr kumimoji="1" lang="ko-KR" altLang="en-US" sz="1200" dirty="0">
              <a:solidFill>
                <a:schemeClr val="bg1">
                  <a:lumMod val="85000"/>
                </a:schemeClr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128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15227C8F-5478-C445-A734-2B4A46365B46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 rotWithShape="1">
          <a:blip r:embed="rId2"/>
          <a:srcRect t="23496" b="32437"/>
          <a:stretch/>
        </p:blipFill>
        <p:spPr>
          <a:xfrm>
            <a:off x="1060408" y="1257300"/>
            <a:ext cx="10071183" cy="2957513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CF796D-5504-CD41-94DA-AC8A0AB29C20}"/>
              </a:ext>
            </a:extLst>
          </p:cNvPr>
          <p:cNvSpPr txBox="1"/>
          <p:nvPr/>
        </p:nvSpPr>
        <p:spPr>
          <a:xfrm>
            <a:off x="1060408" y="4778970"/>
            <a:ext cx="324489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Digital Art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D7554C-8B7B-A340-9208-E2F031D770BB}"/>
              </a:ext>
            </a:extLst>
          </p:cNvPr>
          <p:cNvSpPr txBox="1"/>
          <p:nvPr/>
        </p:nvSpPr>
        <p:spPr>
          <a:xfrm>
            <a:off x="5416593" y="4778970"/>
            <a:ext cx="571499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7E3879-244E-084A-B0CB-8A074968DE31}"/>
              </a:ext>
            </a:extLst>
          </p:cNvPr>
          <p:cNvSpPr txBox="1"/>
          <p:nvPr/>
        </p:nvSpPr>
        <p:spPr>
          <a:xfrm>
            <a:off x="4768892" y="4778970"/>
            <a:ext cx="48259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/>
                </a:solidFill>
                <a:cs typeface="Calibri" panose="020F0502020204030204" pitchFamily="34" charset="0"/>
              </a:rPr>
              <a:t>01</a:t>
            </a:r>
            <a:endParaRPr kumimoji="1" lang="ko-KR" altLang="en-US" sz="1200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512E24-C5F1-5246-B5A4-0DD11B7C382B}"/>
              </a:ext>
            </a:extLst>
          </p:cNvPr>
          <p:cNvSpPr txBox="1"/>
          <p:nvPr/>
        </p:nvSpPr>
        <p:spPr>
          <a:xfrm>
            <a:off x="5416593" y="5518526"/>
            <a:ext cx="571499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988592-43C1-5B43-81AC-1AB41C005563}"/>
              </a:ext>
            </a:extLst>
          </p:cNvPr>
          <p:cNvSpPr txBox="1"/>
          <p:nvPr/>
        </p:nvSpPr>
        <p:spPr>
          <a:xfrm>
            <a:off x="4768892" y="5518526"/>
            <a:ext cx="48259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/>
                </a:solidFill>
                <a:cs typeface="Calibri" panose="020F0502020204030204" pitchFamily="34" charset="0"/>
              </a:rPr>
              <a:t>02</a:t>
            </a:r>
            <a:endParaRPr kumimoji="1" lang="ko-KR" altLang="en-US" sz="1200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417B4A7-9C6F-3742-A26E-41993D7EA8A5}"/>
              </a:ext>
            </a:extLst>
          </p:cNvPr>
          <p:cNvSpPr/>
          <p:nvPr/>
        </p:nvSpPr>
        <p:spPr>
          <a:xfrm rot="10800000">
            <a:off x="1060408" y="3723272"/>
            <a:ext cx="1129631" cy="4915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cxnSp>
        <p:nvCxnSpPr>
          <p:cNvPr id="11" name="직선 연결선[R] 10">
            <a:extLst>
              <a:ext uri="{FF2B5EF4-FFF2-40B4-BE49-F238E27FC236}">
                <a16:creationId xmlns:a16="http://schemas.microsoft.com/office/drawing/2014/main" id="{9D643702-009B-164A-BD30-3F8A71A206AE}"/>
              </a:ext>
            </a:extLst>
          </p:cNvPr>
          <p:cNvCxnSpPr>
            <a:cxnSpLocks/>
          </p:cNvCxnSpPr>
          <p:nvPr/>
        </p:nvCxnSpPr>
        <p:spPr>
          <a:xfrm rot="10800000">
            <a:off x="1415340" y="3969336"/>
            <a:ext cx="4190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[R] 12">
            <a:extLst>
              <a:ext uri="{FF2B5EF4-FFF2-40B4-BE49-F238E27FC236}">
                <a16:creationId xmlns:a16="http://schemas.microsoft.com/office/drawing/2014/main" id="{448B01CB-F9E8-1D47-8E0E-E28D4CAD4B31}"/>
              </a:ext>
            </a:extLst>
          </p:cNvPr>
          <p:cNvCxnSpPr>
            <a:cxnSpLocks/>
          </p:cNvCxnSpPr>
          <p:nvPr/>
        </p:nvCxnSpPr>
        <p:spPr>
          <a:xfrm>
            <a:off x="1091386" y="6300868"/>
            <a:ext cx="100092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[R] 14">
            <a:extLst>
              <a:ext uri="{FF2B5EF4-FFF2-40B4-BE49-F238E27FC236}">
                <a16:creationId xmlns:a16="http://schemas.microsoft.com/office/drawing/2014/main" id="{DAD27BDD-4857-BA4B-987F-6EBA2039A52C}"/>
              </a:ext>
            </a:extLst>
          </p:cNvPr>
          <p:cNvCxnSpPr>
            <a:cxnSpLocks/>
          </p:cNvCxnSpPr>
          <p:nvPr/>
        </p:nvCxnSpPr>
        <p:spPr>
          <a:xfrm>
            <a:off x="1091386" y="4535568"/>
            <a:ext cx="100092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6609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1E155F4D-7837-0B43-8ED7-28DF2040E83D}"/>
              </a:ext>
            </a:extLst>
          </p:cNvPr>
          <p:cNvSpPr/>
          <p:nvPr/>
        </p:nvSpPr>
        <p:spPr>
          <a:xfrm>
            <a:off x="7439860" y="367610"/>
            <a:ext cx="4752140" cy="649039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ABA96762-EAB9-9B45-8ACB-F983A12942F4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15970" b="15970"/>
          <a:stretch>
            <a:fillRect/>
          </a:stretch>
        </p:blipFill>
        <p:spPr/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5694BE9B-8745-4C42-8FCC-EB7210C7FCB1}"/>
              </a:ext>
            </a:extLst>
          </p:cNvPr>
          <p:cNvSpPr/>
          <p:nvPr/>
        </p:nvSpPr>
        <p:spPr>
          <a:xfrm>
            <a:off x="4752139" y="1220285"/>
            <a:ext cx="2687721" cy="59422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cxnSp>
        <p:nvCxnSpPr>
          <p:cNvPr id="6" name="직선 연결선[R] 5">
            <a:extLst>
              <a:ext uri="{FF2B5EF4-FFF2-40B4-BE49-F238E27FC236}">
                <a16:creationId xmlns:a16="http://schemas.microsoft.com/office/drawing/2014/main" id="{21875232-FE34-CB48-B034-B5B9FEB0228A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5839661" y="1502862"/>
            <a:ext cx="121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3EDF7F4D-B38A-0649-AB39-EB54F37D6BB5}"/>
              </a:ext>
            </a:extLst>
          </p:cNvPr>
          <p:cNvSpPr txBox="1"/>
          <p:nvPr/>
        </p:nvSpPr>
        <p:spPr>
          <a:xfrm>
            <a:off x="5029200" y="1364362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>
                    <a:lumMod val="8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bg1">
                  <a:lumMod val="8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3DEB62-DFDB-844A-A6EB-BE4B76D6E4F2}"/>
              </a:ext>
            </a:extLst>
          </p:cNvPr>
          <p:cNvSpPr txBox="1"/>
          <p:nvPr/>
        </p:nvSpPr>
        <p:spPr>
          <a:xfrm>
            <a:off x="8140700" y="5108600"/>
            <a:ext cx="2755900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at,.</a:t>
            </a:r>
            <a:endParaRPr kumimoji="1" lang="ko-KR" altLang="en-US" sz="105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1B2DEC-2701-184F-AB87-3B06C35157C2}"/>
              </a:ext>
            </a:extLst>
          </p:cNvPr>
          <p:cNvSpPr txBox="1"/>
          <p:nvPr/>
        </p:nvSpPr>
        <p:spPr>
          <a:xfrm>
            <a:off x="8140700" y="4023919"/>
            <a:ext cx="3711346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400" b="1" dirty="0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95E278-F4E2-184A-BA16-EFF3FA80A765}"/>
              </a:ext>
            </a:extLst>
          </p:cNvPr>
          <p:cNvSpPr txBox="1"/>
          <p:nvPr/>
        </p:nvSpPr>
        <p:spPr>
          <a:xfrm>
            <a:off x="8140700" y="4331696"/>
            <a:ext cx="3711346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i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cxnSp>
        <p:nvCxnSpPr>
          <p:cNvPr id="11" name="직선 연결선[R] 10">
            <a:extLst>
              <a:ext uri="{FF2B5EF4-FFF2-40B4-BE49-F238E27FC236}">
                <a16:creationId xmlns:a16="http://schemas.microsoft.com/office/drawing/2014/main" id="{DA6F0860-F2B7-584F-A4B6-DB7867C64A2A}"/>
              </a:ext>
            </a:extLst>
          </p:cNvPr>
          <p:cNvCxnSpPr>
            <a:cxnSpLocks/>
          </p:cNvCxnSpPr>
          <p:nvPr/>
        </p:nvCxnSpPr>
        <p:spPr>
          <a:xfrm>
            <a:off x="8241893" y="4858647"/>
            <a:ext cx="52110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B9654922-9733-264E-8231-E0378719E1E7}"/>
              </a:ext>
            </a:extLst>
          </p:cNvPr>
          <p:cNvSpPr txBox="1"/>
          <p:nvPr/>
        </p:nvSpPr>
        <p:spPr>
          <a:xfrm>
            <a:off x="8241892" y="1078652"/>
            <a:ext cx="3327807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Digital art for beginners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97741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1C92651F-1D89-874E-947E-FEDDB1A91523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20581" b="20581"/>
          <a:stretch>
            <a:fillRect/>
          </a:stretch>
        </p:blipFill>
        <p:spPr>
          <a:xfrm>
            <a:off x="7016667" y="2185987"/>
            <a:ext cx="4470483" cy="394335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4E869A-F764-9540-8C69-F39393D7703A}"/>
              </a:ext>
            </a:extLst>
          </p:cNvPr>
          <p:cNvSpPr txBox="1"/>
          <p:nvPr/>
        </p:nvSpPr>
        <p:spPr>
          <a:xfrm>
            <a:off x="1123532" y="4375011"/>
            <a:ext cx="5157026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The philosophy of digital art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612CF57-7BAF-5A43-B9C7-326F396F24E8}"/>
              </a:ext>
            </a:extLst>
          </p:cNvPr>
          <p:cNvSpPr/>
          <p:nvPr/>
        </p:nvSpPr>
        <p:spPr>
          <a:xfrm rot="10800000">
            <a:off x="4966369" y="3660079"/>
            <a:ext cx="1129631" cy="4915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cxnSp>
        <p:nvCxnSpPr>
          <p:cNvPr id="7" name="직선 연결선[R] 6">
            <a:extLst>
              <a:ext uri="{FF2B5EF4-FFF2-40B4-BE49-F238E27FC236}">
                <a16:creationId xmlns:a16="http://schemas.microsoft.com/office/drawing/2014/main" id="{B8AC70B5-76FF-8549-AE93-3849E95291FF}"/>
              </a:ext>
            </a:extLst>
          </p:cNvPr>
          <p:cNvCxnSpPr>
            <a:cxnSpLocks/>
          </p:cNvCxnSpPr>
          <p:nvPr/>
        </p:nvCxnSpPr>
        <p:spPr>
          <a:xfrm rot="10800000">
            <a:off x="5321301" y="3906143"/>
            <a:ext cx="4190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[R] 7">
            <a:extLst>
              <a:ext uri="{FF2B5EF4-FFF2-40B4-BE49-F238E27FC236}">
                <a16:creationId xmlns:a16="http://schemas.microsoft.com/office/drawing/2014/main" id="{71224F76-003F-594C-93C7-86FA01C22631}"/>
              </a:ext>
            </a:extLst>
          </p:cNvPr>
          <p:cNvCxnSpPr>
            <a:cxnSpLocks/>
          </p:cNvCxnSpPr>
          <p:nvPr/>
        </p:nvCxnSpPr>
        <p:spPr>
          <a:xfrm>
            <a:off x="812393" y="903368"/>
            <a:ext cx="105672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[R] 9">
            <a:extLst>
              <a:ext uri="{FF2B5EF4-FFF2-40B4-BE49-F238E27FC236}">
                <a16:creationId xmlns:a16="http://schemas.microsoft.com/office/drawing/2014/main" id="{DADFFDD7-42CF-9F48-82F2-0BFB4D4E19F0}"/>
              </a:ext>
            </a:extLst>
          </p:cNvPr>
          <p:cNvCxnSpPr>
            <a:cxnSpLocks/>
          </p:cNvCxnSpPr>
          <p:nvPr/>
        </p:nvCxnSpPr>
        <p:spPr>
          <a:xfrm>
            <a:off x="812393" y="2998868"/>
            <a:ext cx="54681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364C4E8-3A3D-9B49-B19A-DEE112A960F8}"/>
              </a:ext>
            </a:extLst>
          </p:cNvPr>
          <p:cNvSpPr txBox="1"/>
          <p:nvPr/>
        </p:nvSpPr>
        <p:spPr>
          <a:xfrm>
            <a:off x="1123531" y="1406773"/>
            <a:ext cx="4867046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Populo semper in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etiam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prompta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ut.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Nam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menandri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posidonium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persequeris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et per lorem mandamus postulant.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FFB5C7-2074-1342-9C3D-8B787337E399}"/>
              </a:ext>
            </a:extLst>
          </p:cNvPr>
          <p:cNvSpPr txBox="1"/>
          <p:nvPr/>
        </p:nvSpPr>
        <p:spPr>
          <a:xfrm>
            <a:off x="7584658" y="1674119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0A7D8B-2A0A-D948-9771-8EBFFE3F8EBD}"/>
              </a:ext>
            </a:extLst>
          </p:cNvPr>
          <p:cNvSpPr txBox="1"/>
          <p:nvPr/>
        </p:nvSpPr>
        <p:spPr>
          <a:xfrm>
            <a:off x="8846678" y="1674119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A95F739-2D1A-D94B-81C2-794BECB20B07}"/>
              </a:ext>
            </a:extLst>
          </p:cNvPr>
          <p:cNvSpPr txBox="1"/>
          <p:nvPr/>
        </p:nvSpPr>
        <p:spPr>
          <a:xfrm>
            <a:off x="10108698" y="1674119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90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85E09AB8-0CDE-5E48-9833-65BABE7438C8}"/>
              </a:ext>
            </a:extLst>
          </p:cNvPr>
          <p:cNvSpPr/>
          <p:nvPr/>
        </p:nvSpPr>
        <p:spPr>
          <a:xfrm>
            <a:off x="3543300" y="1014413"/>
            <a:ext cx="3338513" cy="585170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A14E7C8B-3799-5B48-AE97-D9F2506677BC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11328" b="11328"/>
          <a:stretch>
            <a:fillRect/>
          </a:stretch>
        </p:blipFill>
        <p:spPr/>
      </p:pic>
      <p:pic>
        <p:nvPicPr>
          <p:cNvPr id="7" name="그림 개체 틀 6">
            <a:extLst>
              <a:ext uri="{FF2B5EF4-FFF2-40B4-BE49-F238E27FC236}">
                <a16:creationId xmlns:a16="http://schemas.microsoft.com/office/drawing/2014/main" id="{B6097EA5-02CB-424A-A798-86B959280AA6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3"/>
          <a:srcRect t="5825" b="5825"/>
          <a:stretch>
            <a:fillRect/>
          </a:stretch>
        </p:blipFill>
        <p:spPr/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02CC686-1B0F-CB46-A1BF-CC0F560FCD57}"/>
              </a:ext>
            </a:extLst>
          </p:cNvPr>
          <p:cNvSpPr txBox="1"/>
          <p:nvPr/>
        </p:nvSpPr>
        <p:spPr>
          <a:xfrm>
            <a:off x="3960291" y="5474255"/>
            <a:ext cx="2415109" cy="9002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at,.</a:t>
            </a:r>
            <a:endParaRPr kumimoji="1" lang="ko-KR" altLang="en-US" sz="105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202917-8F0A-2B4A-975F-0A59FCC50674}"/>
              </a:ext>
            </a:extLst>
          </p:cNvPr>
          <p:cNvSpPr txBox="1"/>
          <p:nvPr/>
        </p:nvSpPr>
        <p:spPr>
          <a:xfrm>
            <a:off x="3960291" y="4389574"/>
            <a:ext cx="3711346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400" b="1" dirty="0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9A1DF9-AA5C-8344-9D6E-94A5CD6F44B2}"/>
              </a:ext>
            </a:extLst>
          </p:cNvPr>
          <p:cNvSpPr txBox="1"/>
          <p:nvPr/>
        </p:nvSpPr>
        <p:spPr>
          <a:xfrm>
            <a:off x="3960291" y="4697351"/>
            <a:ext cx="3711346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i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cxnSp>
        <p:nvCxnSpPr>
          <p:cNvPr id="11" name="직선 연결선[R] 10">
            <a:extLst>
              <a:ext uri="{FF2B5EF4-FFF2-40B4-BE49-F238E27FC236}">
                <a16:creationId xmlns:a16="http://schemas.microsoft.com/office/drawing/2014/main" id="{960AC42F-9E70-B84D-8688-550DEA9AD4AA}"/>
              </a:ext>
            </a:extLst>
          </p:cNvPr>
          <p:cNvCxnSpPr>
            <a:cxnSpLocks/>
          </p:cNvCxnSpPr>
          <p:nvPr/>
        </p:nvCxnSpPr>
        <p:spPr>
          <a:xfrm>
            <a:off x="4061484" y="5224302"/>
            <a:ext cx="52110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9980D1C-82EF-894B-AB25-0A124B473614}"/>
              </a:ext>
            </a:extLst>
          </p:cNvPr>
          <p:cNvSpPr/>
          <p:nvPr/>
        </p:nvSpPr>
        <p:spPr>
          <a:xfrm rot="10800000">
            <a:off x="7316705" y="1180097"/>
            <a:ext cx="1129631" cy="4915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cxnSp>
        <p:nvCxnSpPr>
          <p:cNvPr id="14" name="직선 연결선[R] 13">
            <a:extLst>
              <a:ext uri="{FF2B5EF4-FFF2-40B4-BE49-F238E27FC236}">
                <a16:creationId xmlns:a16="http://schemas.microsoft.com/office/drawing/2014/main" id="{5C1E018B-DB2B-7C4B-B805-6ACEB99A24B4}"/>
              </a:ext>
            </a:extLst>
          </p:cNvPr>
          <p:cNvCxnSpPr>
            <a:cxnSpLocks/>
          </p:cNvCxnSpPr>
          <p:nvPr/>
        </p:nvCxnSpPr>
        <p:spPr>
          <a:xfrm rot="10800000">
            <a:off x="7671637" y="1426161"/>
            <a:ext cx="4190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658D0FBD-F014-384C-B81A-B02B2FFC7790}"/>
              </a:ext>
            </a:extLst>
          </p:cNvPr>
          <p:cNvSpPr txBox="1"/>
          <p:nvPr/>
        </p:nvSpPr>
        <p:spPr>
          <a:xfrm>
            <a:off x="1086237" y="1180097"/>
            <a:ext cx="2533692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NFT</a:t>
            </a:r>
          </a:p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Digital</a:t>
            </a:r>
          </a:p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Art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76101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54AB8309-E378-654A-B68F-0D7AF7D2D2B9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9923" b="9923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F0A1C2-5291-B44C-B091-E81CD1C863D2}"/>
              </a:ext>
            </a:extLst>
          </p:cNvPr>
          <p:cNvSpPr txBox="1"/>
          <p:nvPr/>
        </p:nvSpPr>
        <p:spPr>
          <a:xfrm>
            <a:off x="8470901" y="1286014"/>
            <a:ext cx="34290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ko-KR" altLang="en-US" sz="4800" dirty="0">
                <a:solidFill>
                  <a:schemeClr val="accent1"/>
                </a:solidFill>
                <a:latin typeface="+mj-lt"/>
              </a:rPr>
              <a:t> </a:t>
            </a:r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Media Art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359B35A-250E-A045-875D-45097DDFE383}"/>
              </a:ext>
            </a:extLst>
          </p:cNvPr>
          <p:cNvSpPr txBox="1"/>
          <p:nvPr/>
        </p:nvSpPr>
        <p:spPr>
          <a:xfrm>
            <a:off x="8470901" y="4558605"/>
            <a:ext cx="2471737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uue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cxnSp>
        <p:nvCxnSpPr>
          <p:cNvPr id="9" name="직선 연결선[R] 8">
            <a:extLst>
              <a:ext uri="{FF2B5EF4-FFF2-40B4-BE49-F238E27FC236}">
                <a16:creationId xmlns:a16="http://schemas.microsoft.com/office/drawing/2014/main" id="{7DB9D589-87E2-6745-BD4E-E085D31571CC}"/>
              </a:ext>
            </a:extLst>
          </p:cNvPr>
          <p:cNvCxnSpPr/>
          <p:nvPr/>
        </p:nvCxnSpPr>
        <p:spPr>
          <a:xfrm>
            <a:off x="8534068" y="4312834"/>
            <a:ext cx="24717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AAC8BD5-8C1D-3244-9CA0-28794D05168B}"/>
              </a:ext>
            </a:extLst>
          </p:cNvPr>
          <p:cNvSpPr txBox="1"/>
          <p:nvPr/>
        </p:nvSpPr>
        <p:spPr>
          <a:xfrm>
            <a:off x="8470900" y="2615734"/>
            <a:ext cx="2471737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uue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A5FB1BD-C5D5-0844-B095-142DF2C3316A}"/>
              </a:ext>
            </a:extLst>
          </p:cNvPr>
          <p:cNvSpPr/>
          <p:nvPr/>
        </p:nvSpPr>
        <p:spPr>
          <a:xfrm>
            <a:off x="4727492" y="5349373"/>
            <a:ext cx="2687721" cy="59422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cxnSp>
        <p:nvCxnSpPr>
          <p:cNvPr id="19" name="직선 연결선[R] 18">
            <a:extLst>
              <a:ext uri="{FF2B5EF4-FFF2-40B4-BE49-F238E27FC236}">
                <a16:creationId xmlns:a16="http://schemas.microsoft.com/office/drawing/2014/main" id="{74010C93-790E-344B-9B58-F874FE58F617}"/>
              </a:ext>
            </a:extLst>
          </p:cNvPr>
          <p:cNvCxnSpPr>
            <a:cxnSpLocks/>
            <a:stCxn id="20" idx="3"/>
          </p:cNvCxnSpPr>
          <p:nvPr/>
        </p:nvCxnSpPr>
        <p:spPr>
          <a:xfrm>
            <a:off x="5815014" y="5631950"/>
            <a:ext cx="121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9653F6D-BB1E-4A40-B8FA-E87DD6DA9AD3}"/>
              </a:ext>
            </a:extLst>
          </p:cNvPr>
          <p:cNvSpPr txBox="1"/>
          <p:nvPr/>
        </p:nvSpPr>
        <p:spPr>
          <a:xfrm>
            <a:off x="5004553" y="5493450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>
                    <a:lumMod val="8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bg1">
                  <a:lumMod val="8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1C0FDA51-9BE2-9240-8C82-41B0D65E9D4A}"/>
              </a:ext>
            </a:extLst>
          </p:cNvPr>
          <p:cNvSpPr/>
          <p:nvPr/>
        </p:nvSpPr>
        <p:spPr>
          <a:xfrm>
            <a:off x="0" y="0"/>
            <a:ext cx="12192000" cy="365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0187715E-A323-1D49-B660-2E3EE7CF6F62}"/>
              </a:ext>
            </a:extLst>
          </p:cNvPr>
          <p:cNvSpPr/>
          <p:nvPr/>
        </p:nvSpPr>
        <p:spPr>
          <a:xfrm>
            <a:off x="228600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DDE9D19D-9434-884F-B52F-5028CA93AE51}"/>
              </a:ext>
            </a:extLst>
          </p:cNvPr>
          <p:cNvSpPr/>
          <p:nvPr/>
        </p:nvSpPr>
        <p:spPr>
          <a:xfrm>
            <a:off x="480385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B775C8-79F3-694F-88A5-FBD1D6980450}"/>
              </a:ext>
            </a:extLst>
          </p:cNvPr>
          <p:cNvSpPr/>
          <p:nvPr/>
        </p:nvSpPr>
        <p:spPr>
          <a:xfrm>
            <a:off x="732170" y="116682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075144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F605B8B4-B6D0-8747-ADE7-37D4E2B63734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2306" b="2306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1A5DB61-F576-9E46-A5B1-14E90CAB060F}"/>
              </a:ext>
            </a:extLst>
          </p:cNvPr>
          <p:cNvSpPr txBox="1"/>
          <p:nvPr/>
        </p:nvSpPr>
        <p:spPr>
          <a:xfrm>
            <a:off x="7324954" y="4198443"/>
            <a:ext cx="4108304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Populo semper in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etiam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prompta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ut.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Nam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menandri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posidonium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persequeris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et per lorem mandamus postulant.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4A36CB-9AE2-8C41-80D5-A4C8C97FC79C}"/>
              </a:ext>
            </a:extLst>
          </p:cNvPr>
          <p:cNvSpPr txBox="1"/>
          <p:nvPr/>
        </p:nvSpPr>
        <p:spPr>
          <a:xfrm>
            <a:off x="7324954" y="3429000"/>
            <a:ext cx="3711346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400" b="1" dirty="0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4953C8-50CD-6F43-8004-170ECDACC36B}"/>
              </a:ext>
            </a:extLst>
          </p:cNvPr>
          <p:cNvSpPr txBox="1"/>
          <p:nvPr/>
        </p:nvSpPr>
        <p:spPr>
          <a:xfrm>
            <a:off x="7324954" y="3736777"/>
            <a:ext cx="3711346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i="1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55E576-5120-614E-88C0-C4149BD36F51}"/>
              </a:ext>
            </a:extLst>
          </p:cNvPr>
          <p:cNvSpPr txBox="1"/>
          <p:nvPr/>
        </p:nvSpPr>
        <p:spPr>
          <a:xfrm>
            <a:off x="6003234" y="1326286"/>
            <a:ext cx="51664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Types of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0901CFE-61DF-634F-AD2C-A52509315410}"/>
              </a:ext>
            </a:extLst>
          </p:cNvPr>
          <p:cNvSpPr/>
          <p:nvPr/>
        </p:nvSpPr>
        <p:spPr>
          <a:xfrm>
            <a:off x="0" y="0"/>
            <a:ext cx="12192000" cy="365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0CC12FE7-1159-EF4D-B7BE-7DB736E01797}"/>
              </a:ext>
            </a:extLst>
          </p:cNvPr>
          <p:cNvSpPr/>
          <p:nvPr/>
        </p:nvSpPr>
        <p:spPr>
          <a:xfrm>
            <a:off x="228600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76ED1F7A-ADB3-2D49-8222-C596A47417D4}"/>
              </a:ext>
            </a:extLst>
          </p:cNvPr>
          <p:cNvSpPr/>
          <p:nvPr/>
        </p:nvSpPr>
        <p:spPr>
          <a:xfrm>
            <a:off x="480385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B7A4AB55-6046-3348-8BBB-EADFDBFE11B0}"/>
              </a:ext>
            </a:extLst>
          </p:cNvPr>
          <p:cNvSpPr/>
          <p:nvPr/>
        </p:nvSpPr>
        <p:spPr>
          <a:xfrm>
            <a:off x="732170" y="116682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1EDB2B-CD7C-EA4D-9E60-A3DC9A6610C5}"/>
              </a:ext>
            </a:extLst>
          </p:cNvPr>
          <p:cNvSpPr txBox="1"/>
          <p:nvPr/>
        </p:nvSpPr>
        <p:spPr>
          <a:xfrm>
            <a:off x="6096000" y="1988859"/>
            <a:ext cx="51664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digital art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13254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708F5D4C-4D93-4E4B-BECA-4DC8C616F7EC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7796" b="7796"/>
          <a:stretch>
            <a:fillRect/>
          </a:stretch>
        </p:blipFill>
        <p:spPr/>
      </p:pic>
      <p:pic>
        <p:nvPicPr>
          <p:cNvPr id="7" name="그림 개체 틀 6">
            <a:extLst>
              <a:ext uri="{FF2B5EF4-FFF2-40B4-BE49-F238E27FC236}">
                <a16:creationId xmlns:a16="http://schemas.microsoft.com/office/drawing/2014/main" id="{E76DB382-D57D-C444-BB41-C7A07B9915DE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3"/>
          <a:srcRect t="18338" b="18338"/>
          <a:stretch>
            <a:fillRect/>
          </a:stretch>
        </p:blipFill>
        <p:spPr/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5B86EDF6-3E65-5D44-BE4C-502904B27AA7}"/>
              </a:ext>
            </a:extLst>
          </p:cNvPr>
          <p:cNvSpPr/>
          <p:nvPr/>
        </p:nvSpPr>
        <p:spPr>
          <a:xfrm>
            <a:off x="0" y="0"/>
            <a:ext cx="12192000" cy="365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C888B494-A6D0-CA41-9A7B-6630E90CA611}"/>
              </a:ext>
            </a:extLst>
          </p:cNvPr>
          <p:cNvSpPr/>
          <p:nvPr/>
        </p:nvSpPr>
        <p:spPr>
          <a:xfrm>
            <a:off x="228600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7F353178-51AD-754C-95A1-3C5CB69F93CA}"/>
              </a:ext>
            </a:extLst>
          </p:cNvPr>
          <p:cNvSpPr/>
          <p:nvPr/>
        </p:nvSpPr>
        <p:spPr>
          <a:xfrm>
            <a:off x="480385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C9CE5B5E-E739-8144-9FC3-E03D0D3DF09C}"/>
              </a:ext>
            </a:extLst>
          </p:cNvPr>
          <p:cNvSpPr/>
          <p:nvPr/>
        </p:nvSpPr>
        <p:spPr>
          <a:xfrm>
            <a:off x="732170" y="116682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6A204B2-5B19-4144-8FE7-B83A3E8DA9E6}"/>
              </a:ext>
            </a:extLst>
          </p:cNvPr>
          <p:cNvSpPr/>
          <p:nvPr/>
        </p:nvSpPr>
        <p:spPr>
          <a:xfrm>
            <a:off x="0" y="4083844"/>
            <a:ext cx="3711346" cy="27741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81F1D0-6D3C-B34D-BC4D-7DB32ACD127F}"/>
              </a:ext>
            </a:extLst>
          </p:cNvPr>
          <p:cNvSpPr txBox="1"/>
          <p:nvPr/>
        </p:nvSpPr>
        <p:spPr>
          <a:xfrm>
            <a:off x="601035" y="5434434"/>
            <a:ext cx="2516114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endParaRPr kumimoji="1" lang="ko-KR" altLang="en-US" sz="120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7B30FE-D9B6-8C44-8F8D-A3AAA2DF1781}"/>
              </a:ext>
            </a:extLst>
          </p:cNvPr>
          <p:cNvSpPr txBox="1"/>
          <p:nvPr/>
        </p:nvSpPr>
        <p:spPr>
          <a:xfrm>
            <a:off x="601035" y="4672434"/>
            <a:ext cx="251611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400" b="1" dirty="0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5C8A23D-8821-4747-86F2-D7B73A925306}"/>
              </a:ext>
            </a:extLst>
          </p:cNvPr>
          <p:cNvSpPr txBox="1"/>
          <p:nvPr/>
        </p:nvSpPr>
        <p:spPr>
          <a:xfrm>
            <a:off x="601035" y="4980211"/>
            <a:ext cx="2516114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i="1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C094DEE-BCCC-5745-87BB-C281EBADE4F0}"/>
              </a:ext>
            </a:extLst>
          </p:cNvPr>
          <p:cNvSpPr/>
          <p:nvPr/>
        </p:nvSpPr>
        <p:spPr>
          <a:xfrm>
            <a:off x="8480654" y="365125"/>
            <a:ext cx="3711346" cy="27741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0D7F372-E16A-C846-807A-A99821A7E065}"/>
              </a:ext>
            </a:extLst>
          </p:cNvPr>
          <p:cNvSpPr txBox="1"/>
          <p:nvPr/>
        </p:nvSpPr>
        <p:spPr>
          <a:xfrm>
            <a:off x="9081689" y="1715715"/>
            <a:ext cx="2516114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endParaRPr kumimoji="1" lang="ko-KR" altLang="en-US" sz="120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D0640E1-7304-AD4D-A6E2-C2F64B5D52C0}"/>
              </a:ext>
            </a:extLst>
          </p:cNvPr>
          <p:cNvSpPr txBox="1"/>
          <p:nvPr/>
        </p:nvSpPr>
        <p:spPr>
          <a:xfrm>
            <a:off x="9081689" y="953715"/>
            <a:ext cx="251611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400" b="1" dirty="0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BB634E-134E-0747-BBD1-AF02B32ED689}"/>
              </a:ext>
            </a:extLst>
          </p:cNvPr>
          <p:cNvSpPr txBox="1"/>
          <p:nvPr/>
        </p:nvSpPr>
        <p:spPr>
          <a:xfrm>
            <a:off x="9081689" y="1261492"/>
            <a:ext cx="2516114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i="1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271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개체 틀 16">
            <a:extLst>
              <a:ext uri="{FF2B5EF4-FFF2-40B4-BE49-F238E27FC236}">
                <a16:creationId xmlns:a16="http://schemas.microsoft.com/office/drawing/2014/main" id="{DB99342C-57EA-C44C-82BB-E4C00A136C09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2"/>
          <a:srcRect l="6273" r="6273"/>
          <a:stretch>
            <a:fillRect/>
          </a:stretch>
        </p:blipFill>
        <p:spPr/>
      </p:pic>
      <p:pic>
        <p:nvPicPr>
          <p:cNvPr id="21" name="그림 개체 틀 20">
            <a:extLst>
              <a:ext uri="{FF2B5EF4-FFF2-40B4-BE49-F238E27FC236}">
                <a16:creationId xmlns:a16="http://schemas.microsoft.com/office/drawing/2014/main" id="{3C54B9CA-E260-814E-B3ED-ECA8D3966436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/>
          <a:srcRect t="6162" b="6162"/>
          <a:stretch>
            <a:fillRect/>
          </a:stretch>
        </p:blipFill>
        <p:spPr/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F6CDD484-5818-984F-AE8C-1707F21B5EF5}"/>
              </a:ext>
            </a:extLst>
          </p:cNvPr>
          <p:cNvSpPr/>
          <p:nvPr/>
        </p:nvSpPr>
        <p:spPr>
          <a:xfrm rot="5400000">
            <a:off x="7238753" y="3657845"/>
            <a:ext cx="814389" cy="309989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90488EE-741E-D14B-BD44-36C370619461}"/>
              </a:ext>
            </a:extLst>
          </p:cNvPr>
          <p:cNvSpPr txBox="1"/>
          <p:nvPr/>
        </p:nvSpPr>
        <p:spPr>
          <a:xfrm>
            <a:off x="6260551" y="5069293"/>
            <a:ext cx="2770792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dirty="0">
                <a:solidFill>
                  <a:schemeClr val="bg1">
                    <a:lumMod val="85000"/>
                  </a:schemeClr>
                </a:solidFill>
                <a:cs typeface="Calibri" panose="020F0502020204030204" pitchFamily="34" charset="0"/>
              </a:rPr>
              <a:t>T   E   X   T    T   I   T   L   E</a:t>
            </a:r>
            <a:endParaRPr kumimoji="1" lang="ko-KR" altLang="en-US" sz="1200" dirty="0">
              <a:solidFill>
                <a:schemeClr val="bg1">
                  <a:lumMod val="8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80E777C-83BD-4446-9FB5-D42410198D5F}"/>
              </a:ext>
            </a:extLst>
          </p:cNvPr>
          <p:cNvSpPr txBox="1"/>
          <p:nvPr/>
        </p:nvSpPr>
        <p:spPr>
          <a:xfrm>
            <a:off x="3562306" y="1511708"/>
            <a:ext cx="5010194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A revolutionary form of art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2097A1-86F8-D943-A714-0F92D94BE4EA}"/>
              </a:ext>
            </a:extLst>
          </p:cNvPr>
          <p:cNvSpPr txBox="1"/>
          <p:nvPr/>
        </p:nvSpPr>
        <p:spPr>
          <a:xfrm>
            <a:off x="3562306" y="3675996"/>
            <a:ext cx="2146707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sd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93395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개체 틀 5">
            <a:extLst>
              <a:ext uri="{FF2B5EF4-FFF2-40B4-BE49-F238E27FC236}">
                <a16:creationId xmlns:a16="http://schemas.microsoft.com/office/drawing/2014/main" id="{B70A7A86-9EE5-C445-A760-31EC7CACF258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5449" b="5449"/>
          <a:stretch>
            <a:fillRect/>
          </a:stretch>
        </p:blipFill>
        <p:spPr/>
      </p:pic>
      <p:pic>
        <p:nvPicPr>
          <p:cNvPr id="8" name="그림 개체 틀 7">
            <a:extLst>
              <a:ext uri="{FF2B5EF4-FFF2-40B4-BE49-F238E27FC236}">
                <a16:creationId xmlns:a16="http://schemas.microsoft.com/office/drawing/2014/main" id="{B90779C5-0570-124C-941C-821DACEAD00B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3"/>
          <a:srcRect l="10814" r="10814"/>
          <a:stretch>
            <a:fillRect/>
          </a:stretch>
        </p:blipFill>
        <p:spPr/>
      </p:pic>
      <p:pic>
        <p:nvPicPr>
          <p:cNvPr id="10" name="그림 개체 틀 9">
            <a:extLst>
              <a:ext uri="{FF2B5EF4-FFF2-40B4-BE49-F238E27FC236}">
                <a16:creationId xmlns:a16="http://schemas.microsoft.com/office/drawing/2014/main" id="{7B8CF76B-9ADD-7D44-BE85-BC6C24EED22A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4"/>
          <a:srcRect l="23886" r="23886"/>
          <a:stretch>
            <a:fillRect/>
          </a:stretch>
        </p:blipFill>
        <p:spPr/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7FF35CB-44DA-9C4B-ACE7-EC22E604BAB7}"/>
              </a:ext>
            </a:extLst>
          </p:cNvPr>
          <p:cNvSpPr/>
          <p:nvPr/>
        </p:nvSpPr>
        <p:spPr>
          <a:xfrm>
            <a:off x="2651123" y="2765122"/>
            <a:ext cx="1168401" cy="309989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120C4C-A8F9-F64B-A24C-FB909A42ACDB}"/>
              </a:ext>
            </a:extLst>
          </p:cNvPr>
          <p:cNvSpPr txBox="1"/>
          <p:nvPr/>
        </p:nvSpPr>
        <p:spPr>
          <a:xfrm rot="16200000">
            <a:off x="1849928" y="4084239"/>
            <a:ext cx="277079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2400" b="1" dirty="0">
                <a:solidFill>
                  <a:schemeClr val="accent1"/>
                </a:solidFill>
                <a:latin typeface="+mj-lt"/>
                <a:cs typeface="Calibri" panose="020F0502020204030204" pitchFamily="34" charset="0"/>
              </a:rPr>
              <a:t>Type 01</a:t>
            </a:r>
            <a:endParaRPr kumimoji="1" lang="ko-KR" altLang="en-US" sz="2400" b="1" dirty="0">
              <a:solidFill>
                <a:schemeClr val="accent1"/>
              </a:solidFill>
              <a:latin typeface="+mj-lt"/>
              <a:cs typeface="Calibri" panose="020F0502020204030204" pitchFamily="34" charset="0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B95426F-0B17-D540-B426-2379AF6F4AE6}"/>
              </a:ext>
            </a:extLst>
          </p:cNvPr>
          <p:cNvSpPr/>
          <p:nvPr/>
        </p:nvSpPr>
        <p:spPr>
          <a:xfrm>
            <a:off x="6837361" y="2765122"/>
            <a:ext cx="1168401" cy="309989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6C34B1-DD81-9F4B-AAE0-D54985D0B3C5}"/>
              </a:ext>
            </a:extLst>
          </p:cNvPr>
          <p:cNvSpPr txBox="1"/>
          <p:nvPr/>
        </p:nvSpPr>
        <p:spPr>
          <a:xfrm rot="16200000">
            <a:off x="6036166" y="4084239"/>
            <a:ext cx="277079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2400" b="1" dirty="0">
                <a:solidFill>
                  <a:schemeClr val="accent1"/>
                </a:solidFill>
                <a:latin typeface="+mj-lt"/>
                <a:cs typeface="Calibri" panose="020F0502020204030204" pitchFamily="34" charset="0"/>
              </a:rPr>
              <a:t>Type 02</a:t>
            </a:r>
            <a:endParaRPr kumimoji="1" lang="ko-KR" altLang="en-US" sz="2400" b="1" dirty="0">
              <a:solidFill>
                <a:schemeClr val="accent1"/>
              </a:solidFill>
              <a:latin typeface="+mj-lt"/>
              <a:cs typeface="Calibri" panose="020F0502020204030204" pitchFamily="34" charset="0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05ED8BF-2EAC-2E40-8816-F8A0EC91A884}"/>
              </a:ext>
            </a:extLst>
          </p:cNvPr>
          <p:cNvSpPr/>
          <p:nvPr/>
        </p:nvSpPr>
        <p:spPr>
          <a:xfrm>
            <a:off x="11023599" y="2765122"/>
            <a:ext cx="1168401" cy="309989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1B615D-EA7A-954C-8147-DC4CBF153F62}"/>
              </a:ext>
            </a:extLst>
          </p:cNvPr>
          <p:cNvSpPr txBox="1"/>
          <p:nvPr/>
        </p:nvSpPr>
        <p:spPr>
          <a:xfrm rot="16200000">
            <a:off x="10222404" y="4084239"/>
            <a:ext cx="277079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2400" b="1" dirty="0">
                <a:solidFill>
                  <a:schemeClr val="accent1"/>
                </a:solidFill>
                <a:latin typeface="+mj-lt"/>
                <a:cs typeface="Calibri" panose="020F0502020204030204" pitchFamily="34" charset="0"/>
              </a:rPr>
              <a:t>Type 03</a:t>
            </a:r>
            <a:endParaRPr kumimoji="1" lang="ko-KR" altLang="en-US" sz="2400" b="1" dirty="0">
              <a:solidFill>
                <a:schemeClr val="accent1"/>
              </a:solidFill>
              <a:latin typeface="+mj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6120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B4522A97-D2A9-7E41-856E-14948A55F051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 rotWithShape="1">
          <a:blip r:embed="rId2"/>
          <a:srcRect t="34271" b="18437"/>
          <a:stretch/>
        </p:blipFill>
        <p:spPr>
          <a:xfrm>
            <a:off x="0" y="3614738"/>
            <a:ext cx="12192000" cy="3243262"/>
          </a:xfr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85B3915B-D139-A64E-812B-1DC7EB8A98B9}"/>
              </a:ext>
            </a:extLst>
          </p:cNvPr>
          <p:cNvSpPr/>
          <p:nvPr/>
        </p:nvSpPr>
        <p:spPr>
          <a:xfrm>
            <a:off x="0" y="386069"/>
            <a:ext cx="2675772" cy="49379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FF46B0-72EA-4B42-979B-86F5C2708989}"/>
              </a:ext>
            </a:extLst>
          </p:cNvPr>
          <p:cNvSpPr txBox="1"/>
          <p:nvPr/>
        </p:nvSpPr>
        <p:spPr>
          <a:xfrm>
            <a:off x="3267827" y="1379141"/>
            <a:ext cx="3751345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B810FF-9232-DA4C-B2EF-C166A5E30B66}"/>
              </a:ext>
            </a:extLst>
          </p:cNvPr>
          <p:cNvSpPr txBox="1"/>
          <p:nvPr/>
        </p:nvSpPr>
        <p:spPr>
          <a:xfrm>
            <a:off x="3267827" y="989986"/>
            <a:ext cx="3751345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b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here.</a:t>
            </a:r>
            <a:endParaRPr kumimoji="1" lang="ko-KR" altLang="en-US" sz="12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8324D6-629D-0847-B865-CA75F0892455}"/>
              </a:ext>
            </a:extLst>
          </p:cNvPr>
          <p:cNvSpPr txBox="1"/>
          <p:nvPr/>
        </p:nvSpPr>
        <p:spPr>
          <a:xfrm>
            <a:off x="7611227" y="1379141"/>
            <a:ext cx="3751345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5896D5-1DEC-BB4E-B8BF-31F62E665598}"/>
              </a:ext>
            </a:extLst>
          </p:cNvPr>
          <p:cNvSpPr txBox="1"/>
          <p:nvPr/>
        </p:nvSpPr>
        <p:spPr>
          <a:xfrm>
            <a:off x="7611227" y="989986"/>
            <a:ext cx="3751345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b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here.</a:t>
            </a:r>
            <a:endParaRPr kumimoji="1" lang="ko-KR" altLang="en-US" sz="12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B78C5BF-ADBB-804D-A2CE-6EAE2F4BB1FA}"/>
              </a:ext>
            </a:extLst>
          </p:cNvPr>
          <p:cNvSpPr/>
          <p:nvPr/>
        </p:nvSpPr>
        <p:spPr>
          <a:xfrm>
            <a:off x="9504279" y="3614738"/>
            <a:ext cx="2687721" cy="59422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cxnSp>
        <p:nvCxnSpPr>
          <p:cNvPr id="12" name="직선 연결선[R] 11">
            <a:extLst>
              <a:ext uri="{FF2B5EF4-FFF2-40B4-BE49-F238E27FC236}">
                <a16:creationId xmlns:a16="http://schemas.microsoft.com/office/drawing/2014/main" id="{F1B4876B-ACD2-8C4B-B6A5-93CD486406C1}"/>
              </a:ext>
            </a:extLst>
          </p:cNvPr>
          <p:cNvCxnSpPr>
            <a:cxnSpLocks/>
            <a:stCxn id="13" idx="3"/>
          </p:cNvCxnSpPr>
          <p:nvPr/>
        </p:nvCxnSpPr>
        <p:spPr>
          <a:xfrm>
            <a:off x="10591801" y="3897315"/>
            <a:ext cx="121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1C3A6D9-5675-7040-9B3C-E8A5A086C2B1}"/>
              </a:ext>
            </a:extLst>
          </p:cNvPr>
          <p:cNvSpPr txBox="1"/>
          <p:nvPr/>
        </p:nvSpPr>
        <p:spPr>
          <a:xfrm>
            <a:off x="9781340" y="3758815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>
                    <a:lumMod val="8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bg1">
                  <a:lumMod val="8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7D69D8-8408-6F43-BC02-066F162A36D5}"/>
              </a:ext>
            </a:extLst>
          </p:cNvPr>
          <p:cNvSpPr txBox="1"/>
          <p:nvPr/>
        </p:nvSpPr>
        <p:spPr>
          <a:xfrm rot="16200000">
            <a:off x="-399261" y="1977857"/>
            <a:ext cx="3675461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5400" dirty="0">
                <a:solidFill>
                  <a:schemeClr val="accent1"/>
                </a:solidFill>
                <a:latin typeface="+mj-lt"/>
              </a:rPr>
              <a:t>Digital art program</a:t>
            </a:r>
            <a:endParaRPr kumimoji="1" lang="ko-KR" altLang="en-US" sz="5400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584825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E0F53D7E-0068-244B-A0E1-34751470CE30}"/>
              </a:ext>
            </a:extLst>
          </p:cNvPr>
          <p:cNvSpPr/>
          <p:nvPr/>
        </p:nvSpPr>
        <p:spPr>
          <a:xfrm>
            <a:off x="6543676" y="914399"/>
            <a:ext cx="5648324" cy="251460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70F94C-2832-CE40-9048-BD5F9A127231}"/>
              </a:ext>
            </a:extLst>
          </p:cNvPr>
          <p:cNvSpPr/>
          <p:nvPr/>
        </p:nvSpPr>
        <p:spPr>
          <a:xfrm>
            <a:off x="0" y="3609974"/>
            <a:ext cx="5648324" cy="251460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B5AC9172-CCD8-AD40-BEC1-A1921BB16E5F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21168" b="21168"/>
          <a:stretch>
            <a:fillRect/>
          </a:stretch>
        </p:blipFill>
        <p:spPr/>
      </p:pic>
      <p:pic>
        <p:nvPicPr>
          <p:cNvPr id="7" name="그림 개체 틀 6">
            <a:extLst>
              <a:ext uri="{FF2B5EF4-FFF2-40B4-BE49-F238E27FC236}">
                <a16:creationId xmlns:a16="http://schemas.microsoft.com/office/drawing/2014/main" id="{F0176CC1-C572-394F-818C-29DCDDD90B18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3"/>
          <a:srcRect t="15842" b="15842"/>
          <a:stretch>
            <a:fillRect/>
          </a:stretch>
        </p:blipFill>
        <p:spPr/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8399F54-2126-FB44-A4D3-8781DF857BB7}"/>
              </a:ext>
            </a:extLst>
          </p:cNvPr>
          <p:cNvSpPr txBox="1"/>
          <p:nvPr/>
        </p:nvSpPr>
        <p:spPr>
          <a:xfrm>
            <a:off x="7086600" y="2238483"/>
            <a:ext cx="4216400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8CA23A-4A0A-4646-989A-4936D41953CE}"/>
              </a:ext>
            </a:extLst>
          </p:cNvPr>
          <p:cNvSpPr txBox="1"/>
          <p:nvPr/>
        </p:nvSpPr>
        <p:spPr>
          <a:xfrm>
            <a:off x="7086600" y="1153802"/>
            <a:ext cx="3711346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400" b="1" dirty="0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7F9A7A-93A6-8240-88C0-FDD82D14A53C}"/>
              </a:ext>
            </a:extLst>
          </p:cNvPr>
          <p:cNvSpPr txBox="1"/>
          <p:nvPr/>
        </p:nvSpPr>
        <p:spPr>
          <a:xfrm>
            <a:off x="7086600" y="1461579"/>
            <a:ext cx="3711346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i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cxnSp>
        <p:nvCxnSpPr>
          <p:cNvPr id="11" name="직선 연결선[R] 10">
            <a:extLst>
              <a:ext uri="{FF2B5EF4-FFF2-40B4-BE49-F238E27FC236}">
                <a16:creationId xmlns:a16="http://schemas.microsoft.com/office/drawing/2014/main" id="{F6EEF258-AEA7-EB45-893E-19520ABE2539}"/>
              </a:ext>
            </a:extLst>
          </p:cNvPr>
          <p:cNvCxnSpPr>
            <a:cxnSpLocks/>
          </p:cNvCxnSpPr>
          <p:nvPr/>
        </p:nvCxnSpPr>
        <p:spPr>
          <a:xfrm>
            <a:off x="7187793" y="1988530"/>
            <a:ext cx="52110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F56FD42F-9F9A-2C4D-8CB5-2468DDEE528C}"/>
              </a:ext>
            </a:extLst>
          </p:cNvPr>
          <p:cNvSpPr txBox="1"/>
          <p:nvPr/>
        </p:nvSpPr>
        <p:spPr>
          <a:xfrm>
            <a:off x="863600" y="5043355"/>
            <a:ext cx="4216400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82AE-D840-8144-94CD-24597919841B}"/>
              </a:ext>
            </a:extLst>
          </p:cNvPr>
          <p:cNvSpPr txBox="1"/>
          <p:nvPr/>
        </p:nvSpPr>
        <p:spPr>
          <a:xfrm>
            <a:off x="1368654" y="3958674"/>
            <a:ext cx="3711346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kumimoji="1" lang="en-US" altLang="ko-KR" sz="1400" b="1" dirty="0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5FD8CA7-253C-8044-B405-0CB9B754D266}"/>
              </a:ext>
            </a:extLst>
          </p:cNvPr>
          <p:cNvSpPr txBox="1"/>
          <p:nvPr/>
        </p:nvSpPr>
        <p:spPr>
          <a:xfrm>
            <a:off x="1368654" y="4266451"/>
            <a:ext cx="3711346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kumimoji="1" lang="en-US" altLang="ko-KR" sz="1200" i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cxnSp>
        <p:nvCxnSpPr>
          <p:cNvPr id="15" name="직선 연결선[R] 14">
            <a:extLst>
              <a:ext uri="{FF2B5EF4-FFF2-40B4-BE49-F238E27FC236}">
                <a16:creationId xmlns:a16="http://schemas.microsoft.com/office/drawing/2014/main" id="{ED960544-2D5A-5C43-8F31-3B9B4273A3CF}"/>
              </a:ext>
            </a:extLst>
          </p:cNvPr>
          <p:cNvCxnSpPr>
            <a:cxnSpLocks/>
          </p:cNvCxnSpPr>
          <p:nvPr/>
        </p:nvCxnSpPr>
        <p:spPr>
          <a:xfrm>
            <a:off x="4558893" y="4793402"/>
            <a:ext cx="52110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9824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FA3495AE-1C9A-424C-B7BA-898134EBC5B7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8659" b="8659"/>
          <a:stretch>
            <a:fillRect/>
          </a:stretch>
        </p:blipFill>
        <p:spPr/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E5FC8EB4-ED65-1049-B456-BC908F2A8C2F}"/>
              </a:ext>
            </a:extLst>
          </p:cNvPr>
          <p:cNvSpPr/>
          <p:nvPr/>
        </p:nvSpPr>
        <p:spPr>
          <a:xfrm>
            <a:off x="9020175" y="2747262"/>
            <a:ext cx="1168401" cy="309989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EDC8BF-81AC-7B42-BCB4-27EDF4E018B6}"/>
              </a:ext>
            </a:extLst>
          </p:cNvPr>
          <p:cNvSpPr txBox="1"/>
          <p:nvPr/>
        </p:nvSpPr>
        <p:spPr>
          <a:xfrm rot="16200000">
            <a:off x="8218980" y="4158711"/>
            <a:ext cx="2770792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dirty="0">
                <a:solidFill>
                  <a:schemeClr val="bg1">
                    <a:lumMod val="85000"/>
                  </a:schemeClr>
                </a:solidFill>
                <a:cs typeface="Calibri" panose="020F0502020204030204" pitchFamily="34" charset="0"/>
              </a:rPr>
              <a:t>T   E   X   T    T   I   T   L   E</a:t>
            </a:r>
            <a:endParaRPr kumimoji="1" lang="ko-KR" altLang="en-US" sz="1200" dirty="0">
              <a:solidFill>
                <a:schemeClr val="bg1">
                  <a:lumMod val="8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B65D04-0C35-F543-990F-630C2E5D46B0}"/>
              </a:ext>
            </a:extLst>
          </p:cNvPr>
          <p:cNvSpPr txBox="1"/>
          <p:nvPr/>
        </p:nvSpPr>
        <p:spPr>
          <a:xfrm rot="5400000">
            <a:off x="11124698" y="3178544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A645E5-4663-164C-A86C-E99D352A903C}"/>
              </a:ext>
            </a:extLst>
          </p:cNvPr>
          <p:cNvSpPr txBox="1"/>
          <p:nvPr/>
        </p:nvSpPr>
        <p:spPr>
          <a:xfrm rot="5400000">
            <a:off x="11124698" y="4563941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5232EE-7B20-1740-AE67-3601EBE5E130}"/>
              </a:ext>
            </a:extLst>
          </p:cNvPr>
          <p:cNvSpPr txBox="1"/>
          <p:nvPr/>
        </p:nvSpPr>
        <p:spPr>
          <a:xfrm rot="5400000">
            <a:off x="11124698" y="5949338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7DC472-6AE4-BC48-8AB6-E3B12379B5BA}"/>
              </a:ext>
            </a:extLst>
          </p:cNvPr>
          <p:cNvSpPr txBox="1"/>
          <p:nvPr/>
        </p:nvSpPr>
        <p:spPr>
          <a:xfrm>
            <a:off x="1933926" y="1517972"/>
            <a:ext cx="3429000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Digital art market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81C538-F0D7-244C-96BF-B5A89037058B}"/>
              </a:ext>
            </a:extLst>
          </p:cNvPr>
          <p:cNvSpPr txBox="1"/>
          <p:nvPr/>
        </p:nvSpPr>
        <p:spPr>
          <a:xfrm>
            <a:off x="640750" y="3908167"/>
            <a:ext cx="2206623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</a:p>
        </p:txBody>
      </p:sp>
      <p:cxnSp>
        <p:nvCxnSpPr>
          <p:cNvPr id="12" name="직선 연결선[R] 11">
            <a:extLst>
              <a:ext uri="{FF2B5EF4-FFF2-40B4-BE49-F238E27FC236}">
                <a16:creationId xmlns:a16="http://schemas.microsoft.com/office/drawing/2014/main" id="{199B91E1-4E2F-9344-9BD3-219ACED7BA25}"/>
              </a:ext>
            </a:extLst>
          </p:cNvPr>
          <p:cNvCxnSpPr>
            <a:cxnSpLocks/>
          </p:cNvCxnSpPr>
          <p:nvPr/>
        </p:nvCxnSpPr>
        <p:spPr>
          <a:xfrm>
            <a:off x="5362926" y="1921762"/>
            <a:ext cx="22176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72792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71F4FC0E-E2B8-1C43-9199-7CCC146CA59D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l="13467" r="13467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F5DF377-EE55-A147-AB21-DA00E11E625D}"/>
              </a:ext>
            </a:extLst>
          </p:cNvPr>
          <p:cNvSpPr txBox="1"/>
          <p:nvPr/>
        </p:nvSpPr>
        <p:spPr>
          <a:xfrm>
            <a:off x="6969354" y="4180245"/>
            <a:ext cx="3825646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Populo semper in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etiam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prompta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ut.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Nam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menandri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posidonium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persequeris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et per lorem mandamus postulant.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0E3FAA-BE03-0E48-90F2-4410BE3FFBA9}"/>
              </a:ext>
            </a:extLst>
          </p:cNvPr>
          <p:cNvSpPr txBox="1"/>
          <p:nvPr/>
        </p:nvSpPr>
        <p:spPr>
          <a:xfrm>
            <a:off x="6969354" y="3429000"/>
            <a:ext cx="3711346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400" b="1" dirty="0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60A648-D648-D44D-964A-BAA2BC36F1CF}"/>
              </a:ext>
            </a:extLst>
          </p:cNvPr>
          <p:cNvSpPr txBox="1"/>
          <p:nvPr/>
        </p:nvSpPr>
        <p:spPr>
          <a:xfrm>
            <a:off x="6969354" y="3736777"/>
            <a:ext cx="3711346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i="1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5BE5CA-A277-8A4A-A303-E30C065196F5}"/>
              </a:ext>
            </a:extLst>
          </p:cNvPr>
          <p:cNvSpPr txBox="1"/>
          <p:nvPr/>
        </p:nvSpPr>
        <p:spPr>
          <a:xfrm>
            <a:off x="5539684" y="1381868"/>
            <a:ext cx="4633015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Benefits of </a:t>
            </a:r>
          </a:p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digital painting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485CFC-E5FE-8448-A9B7-78046ECFC9A6}"/>
              </a:ext>
            </a:extLst>
          </p:cNvPr>
          <p:cNvSpPr txBox="1"/>
          <p:nvPr/>
        </p:nvSpPr>
        <p:spPr>
          <a:xfrm rot="5400000">
            <a:off x="11148823" y="1108444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F0B55B-58E7-4E41-A346-67E24BE9FA4C}"/>
              </a:ext>
            </a:extLst>
          </p:cNvPr>
          <p:cNvSpPr txBox="1"/>
          <p:nvPr/>
        </p:nvSpPr>
        <p:spPr>
          <a:xfrm rot="5400000">
            <a:off x="11148823" y="2493841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31761F-D49A-7244-AA82-6C49C9E6B3A7}"/>
              </a:ext>
            </a:extLst>
          </p:cNvPr>
          <p:cNvSpPr txBox="1"/>
          <p:nvPr/>
        </p:nvSpPr>
        <p:spPr>
          <a:xfrm rot="5400000">
            <a:off x="11148823" y="3879238"/>
            <a:ext cx="81046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cs typeface="Calibri" panose="020F0502020204030204" pitchFamily="34" charset="0"/>
              </a:rPr>
              <a:t>Text title</a:t>
            </a:r>
            <a:endParaRPr kumimoji="1" lang="ko-KR" altLang="en-US" sz="1200" dirty="0">
              <a:solidFill>
                <a:schemeClr val="tx1">
                  <a:lumMod val="85000"/>
                  <a:lumOff val="15000"/>
                </a:schemeClr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1768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FF88ED20-A58E-094B-92B2-8E1681AB971A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2797" b="2797"/>
          <a:stretch>
            <a:fillRect/>
          </a:stretch>
        </p:blipFill>
        <p:spPr/>
      </p:pic>
      <p:pic>
        <p:nvPicPr>
          <p:cNvPr id="7" name="그림 개체 틀 6">
            <a:extLst>
              <a:ext uri="{FF2B5EF4-FFF2-40B4-BE49-F238E27FC236}">
                <a16:creationId xmlns:a16="http://schemas.microsoft.com/office/drawing/2014/main" id="{C9AEEA2E-9100-724F-BCA3-B84DFB9C5CB7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3"/>
          <a:srcRect l="2940" r="2940"/>
          <a:stretch>
            <a:fillRect/>
          </a:stretch>
        </p:blipFill>
        <p:spPr/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0C61ACE-E039-524B-ADAA-FDBC26F9089B}"/>
              </a:ext>
            </a:extLst>
          </p:cNvPr>
          <p:cNvSpPr txBox="1"/>
          <p:nvPr/>
        </p:nvSpPr>
        <p:spPr>
          <a:xfrm>
            <a:off x="1106489" y="3429000"/>
            <a:ext cx="246221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62BEE6-4B5E-8043-AA5F-C1EA28AFB256}"/>
              </a:ext>
            </a:extLst>
          </p:cNvPr>
          <p:cNvSpPr txBox="1"/>
          <p:nvPr/>
        </p:nvSpPr>
        <p:spPr>
          <a:xfrm>
            <a:off x="458788" y="3429000"/>
            <a:ext cx="48259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/>
                </a:solidFill>
                <a:cs typeface="Calibri" panose="020F0502020204030204" pitchFamily="34" charset="0"/>
              </a:rPr>
              <a:t>A</a:t>
            </a:r>
            <a:endParaRPr kumimoji="1" lang="ko-KR" altLang="en-US" sz="1200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F41777-7791-1248-B33B-AD9A28E32585}"/>
              </a:ext>
            </a:extLst>
          </p:cNvPr>
          <p:cNvSpPr txBox="1"/>
          <p:nvPr/>
        </p:nvSpPr>
        <p:spPr>
          <a:xfrm>
            <a:off x="1106491" y="4902200"/>
            <a:ext cx="246221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D5BEE0-D5A7-A144-9767-80A5EB4F9648}"/>
              </a:ext>
            </a:extLst>
          </p:cNvPr>
          <p:cNvSpPr txBox="1"/>
          <p:nvPr/>
        </p:nvSpPr>
        <p:spPr>
          <a:xfrm>
            <a:off x="458790" y="4902200"/>
            <a:ext cx="48259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/>
                </a:solidFill>
                <a:cs typeface="Calibri" panose="020F0502020204030204" pitchFamily="34" charset="0"/>
              </a:rPr>
              <a:t>B</a:t>
            </a:r>
            <a:endParaRPr kumimoji="1" lang="ko-KR" altLang="en-US" sz="1200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E87BF1E-4DA8-FB49-9DB4-4C1DB9E4892A}"/>
              </a:ext>
            </a:extLst>
          </p:cNvPr>
          <p:cNvSpPr txBox="1"/>
          <p:nvPr/>
        </p:nvSpPr>
        <p:spPr>
          <a:xfrm>
            <a:off x="458788" y="1217137"/>
            <a:ext cx="4760912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How to create digital art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784711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개체 틀 7">
            <a:extLst>
              <a:ext uri="{FF2B5EF4-FFF2-40B4-BE49-F238E27FC236}">
                <a16:creationId xmlns:a16="http://schemas.microsoft.com/office/drawing/2014/main" id="{E5C2424B-B341-7A4E-A7C6-4CFBE9F25D31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2627" b="2627"/>
          <a:stretch>
            <a:fillRect/>
          </a:stretch>
        </p:blipFill>
        <p:spPr/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23F45931-BC05-2947-8BCB-A53DBB9CA33C}"/>
              </a:ext>
            </a:extLst>
          </p:cNvPr>
          <p:cNvSpPr/>
          <p:nvPr/>
        </p:nvSpPr>
        <p:spPr>
          <a:xfrm>
            <a:off x="8267700" y="1426368"/>
            <a:ext cx="3924300" cy="449103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2C3A39-D4D5-BC4A-A3B4-A273C69A971C}"/>
              </a:ext>
            </a:extLst>
          </p:cNvPr>
          <p:cNvSpPr txBox="1"/>
          <p:nvPr/>
        </p:nvSpPr>
        <p:spPr>
          <a:xfrm>
            <a:off x="8977386" y="3099426"/>
            <a:ext cx="2516114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auam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an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ubue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ineis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entur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Populo per in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pri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etiam</a:t>
            </a:r>
            <a:r>
              <a:rPr kumimoji="1" lang="en-US" altLang="ko-KR" sz="120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</a:t>
            </a:r>
            <a:endParaRPr kumimoji="1" lang="ko-KR" altLang="en-US" sz="120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8FD158-F8EA-3640-9508-B32EBCEED5B3}"/>
              </a:ext>
            </a:extLst>
          </p:cNvPr>
          <p:cNvSpPr txBox="1"/>
          <p:nvPr/>
        </p:nvSpPr>
        <p:spPr>
          <a:xfrm>
            <a:off x="8977386" y="2134226"/>
            <a:ext cx="3711346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400" b="1" dirty="0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905C56C-295E-AD44-92C4-6F594BDC5178}"/>
              </a:ext>
            </a:extLst>
          </p:cNvPr>
          <p:cNvSpPr txBox="1"/>
          <p:nvPr/>
        </p:nvSpPr>
        <p:spPr>
          <a:xfrm>
            <a:off x="8977386" y="2442003"/>
            <a:ext cx="3711346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i="1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C8C8BA-87FA-8649-B6B0-E45524357719}"/>
              </a:ext>
            </a:extLst>
          </p:cNvPr>
          <p:cNvSpPr txBox="1"/>
          <p:nvPr/>
        </p:nvSpPr>
        <p:spPr>
          <a:xfrm>
            <a:off x="5058137" y="4369059"/>
            <a:ext cx="3220749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Drawing apps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519966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1F3C13BF-7FB9-4047-B8B2-CA6918D960BE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l="10825" r="10825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86F72A3-1531-9E43-9E47-CE94CC773B17}"/>
              </a:ext>
            </a:extLst>
          </p:cNvPr>
          <p:cNvSpPr txBox="1"/>
          <p:nvPr/>
        </p:nvSpPr>
        <p:spPr>
          <a:xfrm>
            <a:off x="1106489" y="3429000"/>
            <a:ext cx="246221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97D492-1B36-024A-A0D7-276496482437}"/>
              </a:ext>
            </a:extLst>
          </p:cNvPr>
          <p:cNvSpPr txBox="1"/>
          <p:nvPr/>
        </p:nvSpPr>
        <p:spPr>
          <a:xfrm>
            <a:off x="458788" y="3429000"/>
            <a:ext cx="48259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/>
                </a:solidFill>
                <a:cs typeface="Calibri" panose="020F0502020204030204" pitchFamily="34" charset="0"/>
              </a:rPr>
              <a:t>01</a:t>
            </a:r>
            <a:endParaRPr kumimoji="1" lang="ko-KR" altLang="en-US" sz="1200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52EF35-C5F2-4A44-89E9-CF2BA2DC570F}"/>
              </a:ext>
            </a:extLst>
          </p:cNvPr>
          <p:cNvSpPr txBox="1"/>
          <p:nvPr/>
        </p:nvSpPr>
        <p:spPr>
          <a:xfrm>
            <a:off x="1106491" y="4902200"/>
            <a:ext cx="246221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3D67F0-66C7-5546-BAE9-70282DFAC78F}"/>
              </a:ext>
            </a:extLst>
          </p:cNvPr>
          <p:cNvSpPr txBox="1"/>
          <p:nvPr/>
        </p:nvSpPr>
        <p:spPr>
          <a:xfrm>
            <a:off x="458790" y="4902200"/>
            <a:ext cx="48259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bg1"/>
                </a:solidFill>
                <a:cs typeface="Calibri" panose="020F0502020204030204" pitchFamily="34" charset="0"/>
              </a:rPr>
              <a:t>01</a:t>
            </a:r>
            <a:endParaRPr kumimoji="1" lang="ko-KR" altLang="en-US" sz="1200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3DA507-EE06-4042-BC0A-A5634C4FF5CE}"/>
              </a:ext>
            </a:extLst>
          </p:cNvPr>
          <p:cNvSpPr txBox="1"/>
          <p:nvPr/>
        </p:nvSpPr>
        <p:spPr>
          <a:xfrm>
            <a:off x="1098216" y="1078637"/>
            <a:ext cx="2533692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Digital</a:t>
            </a:r>
          </a:p>
          <a:p>
            <a:pPr algn="r"/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Artist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E8E4AE9-19CC-204D-9BFC-D62C38A80A49}"/>
              </a:ext>
            </a:extLst>
          </p:cNvPr>
          <p:cNvSpPr/>
          <p:nvPr/>
        </p:nvSpPr>
        <p:spPr>
          <a:xfrm>
            <a:off x="0" y="0"/>
            <a:ext cx="12192000" cy="365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19AE7845-069F-6740-A871-2ABDA5B05697}"/>
              </a:ext>
            </a:extLst>
          </p:cNvPr>
          <p:cNvSpPr/>
          <p:nvPr/>
        </p:nvSpPr>
        <p:spPr>
          <a:xfrm>
            <a:off x="228600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1D58E1AD-14FD-534C-918B-D8F95EBAC227}"/>
              </a:ext>
            </a:extLst>
          </p:cNvPr>
          <p:cNvSpPr/>
          <p:nvPr/>
        </p:nvSpPr>
        <p:spPr>
          <a:xfrm>
            <a:off x="480385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8F9135E7-2AB5-9B45-8CF6-CC6928F808E8}"/>
              </a:ext>
            </a:extLst>
          </p:cNvPr>
          <p:cNvSpPr/>
          <p:nvPr/>
        </p:nvSpPr>
        <p:spPr>
          <a:xfrm>
            <a:off x="732170" y="116682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1446409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6EB21B2C-B1F8-FF4A-B644-25994F930C5A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 t="15038" b="15038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F8F941E-435D-8E4B-BFD4-825BA76B3D30}"/>
              </a:ext>
            </a:extLst>
          </p:cNvPr>
          <p:cNvSpPr txBox="1"/>
          <p:nvPr/>
        </p:nvSpPr>
        <p:spPr>
          <a:xfrm>
            <a:off x="7023101" y="1274278"/>
            <a:ext cx="4007572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Ways to sell digital art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CD60B4-E61A-7442-807A-A4A80C80C5DF}"/>
              </a:ext>
            </a:extLst>
          </p:cNvPr>
          <p:cNvSpPr txBox="1"/>
          <p:nvPr/>
        </p:nvSpPr>
        <p:spPr>
          <a:xfrm>
            <a:off x="8242301" y="3429000"/>
            <a:ext cx="3327399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</a:p>
          <a:p>
            <a:endParaRPr kumimoji="1" lang="en-US" altLang="ko-KR" sz="1200" dirty="0">
              <a:solidFill>
                <a:schemeClr val="accent1"/>
              </a:solidFill>
              <a:cs typeface="Calibri" panose="020F0502020204030204" pitchFamily="34" charset="0"/>
            </a:endParaRPr>
          </a:p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Populo semper in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etiam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prompta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ut.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Nam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menandri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posidonium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persequeris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et per lorem mandamus postulant, pro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viris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voluptaria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mandamus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sit.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enim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nemore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gloriatur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et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pertinacia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omittantur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theophrastus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eos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 case delectus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intellegam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0140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C0BC0B04-A92F-6E4F-AE6C-C377E84B25CB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 rotWithShape="1">
          <a:blip r:embed="rId2"/>
          <a:srcRect t="25110" b="25110"/>
          <a:stretch/>
        </p:blipFill>
        <p:spPr>
          <a:xfrm>
            <a:off x="623887" y="3214688"/>
            <a:ext cx="10944225" cy="364331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3BE62B-0032-6144-803B-942E81A56111}"/>
              </a:ext>
            </a:extLst>
          </p:cNvPr>
          <p:cNvSpPr txBox="1"/>
          <p:nvPr/>
        </p:nvSpPr>
        <p:spPr>
          <a:xfrm>
            <a:off x="1165183" y="2152302"/>
            <a:ext cx="9861634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Sea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propriae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perpetua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mediocrem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Populo semper in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etiam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prompta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ut.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Nam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menandri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posidonium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persequeris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et per lorem mandamus postulant.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A612EC-3F83-8A4F-A46E-FF2AE5EFC279}"/>
              </a:ext>
            </a:extLst>
          </p:cNvPr>
          <p:cNvSpPr txBox="1"/>
          <p:nvPr/>
        </p:nvSpPr>
        <p:spPr>
          <a:xfrm>
            <a:off x="4240327" y="1736247"/>
            <a:ext cx="3711346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600" i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600" i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C28720-D2F4-1C41-B675-853B014A52E3}"/>
              </a:ext>
            </a:extLst>
          </p:cNvPr>
          <p:cNvSpPr txBox="1"/>
          <p:nvPr/>
        </p:nvSpPr>
        <p:spPr>
          <a:xfrm>
            <a:off x="1611305" y="812917"/>
            <a:ext cx="89693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4800" dirty="0">
                <a:solidFill>
                  <a:schemeClr val="accent1"/>
                </a:solidFill>
                <a:latin typeface="+mj-lt"/>
              </a:rPr>
              <a:t>Introduction to digital art</a:t>
            </a:r>
            <a:endParaRPr kumimoji="1" lang="ko-KR" altLang="en-US" sz="4800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911010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ABF7D44F-FA03-4604-AD1E-BD90F61AB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646114"/>
            <a:ext cx="11449050" cy="896936"/>
          </a:xfrm>
        </p:spPr>
        <p:txBody>
          <a:bodyPr/>
          <a:lstStyle/>
          <a:p>
            <a:r>
              <a:rPr lang="en-US" altLang="ko-KR" smtClean="0"/>
              <a:t>Comparison </a:t>
            </a:r>
            <a:r>
              <a:rPr lang="en-US" altLang="ko-KR"/>
              <a:t>Type Diagram </a:t>
            </a:r>
            <a:endParaRPr lang="ko-KR" altLang="en-US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428F8E6B-E31D-4BE7-A600-1BDE3E421E82}"/>
              </a:ext>
            </a:extLst>
          </p:cNvPr>
          <p:cNvSpPr>
            <a:spLocks/>
          </p:cNvSpPr>
          <p:nvPr/>
        </p:nvSpPr>
        <p:spPr bwMode="auto">
          <a:xfrm>
            <a:off x="2085975" y="2178559"/>
            <a:ext cx="7196378" cy="753272"/>
          </a:xfrm>
          <a:custGeom>
            <a:avLst/>
            <a:gdLst>
              <a:gd name="T0" fmla="*/ 0 w 4108"/>
              <a:gd name="T1" fmla="*/ 430 h 430"/>
              <a:gd name="T2" fmla="*/ 331 w 4108"/>
              <a:gd name="T3" fmla="*/ 0 h 430"/>
              <a:gd name="T4" fmla="*/ 4108 w 4108"/>
              <a:gd name="T5" fmla="*/ 0 h 430"/>
              <a:gd name="T6" fmla="*/ 3776 w 4108"/>
              <a:gd name="T7" fmla="*/ 430 h 430"/>
              <a:gd name="T8" fmla="*/ 0 w 4108"/>
              <a:gd name="T9" fmla="*/ 430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08" h="430">
                <a:moveTo>
                  <a:pt x="0" y="430"/>
                </a:moveTo>
                <a:lnTo>
                  <a:pt x="331" y="0"/>
                </a:lnTo>
                <a:lnTo>
                  <a:pt x="4108" y="0"/>
                </a:lnTo>
                <a:lnTo>
                  <a:pt x="3776" y="430"/>
                </a:lnTo>
                <a:lnTo>
                  <a:pt x="0" y="430"/>
                </a:lnTo>
                <a:close/>
              </a:path>
            </a:pathLst>
          </a:custGeom>
          <a:solidFill>
            <a:schemeClr val="accent2">
              <a:lumMod val="75000"/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5" name="Freeform 7">
            <a:extLst>
              <a:ext uri="{FF2B5EF4-FFF2-40B4-BE49-F238E27FC236}">
                <a16:creationId xmlns:a16="http://schemas.microsoft.com/office/drawing/2014/main" id="{D65E372D-3DDB-4427-81A9-E3251CB78D71}"/>
              </a:ext>
            </a:extLst>
          </p:cNvPr>
          <p:cNvSpPr>
            <a:spLocks/>
          </p:cNvSpPr>
          <p:nvPr/>
        </p:nvSpPr>
        <p:spPr bwMode="auto">
          <a:xfrm>
            <a:off x="2085975" y="2931831"/>
            <a:ext cx="7196378" cy="760279"/>
          </a:xfrm>
          <a:custGeom>
            <a:avLst/>
            <a:gdLst>
              <a:gd name="T0" fmla="*/ 0 w 4108"/>
              <a:gd name="T1" fmla="*/ 0 h 434"/>
              <a:gd name="T2" fmla="*/ 331 w 4108"/>
              <a:gd name="T3" fmla="*/ 434 h 434"/>
              <a:gd name="T4" fmla="*/ 4108 w 4108"/>
              <a:gd name="T5" fmla="*/ 434 h 434"/>
              <a:gd name="T6" fmla="*/ 3776 w 4108"/>
              <a:gd name="T7" fmla="*/ 0 h 434"/>
              <a:gd name="T8" fmla="*/ 0 w 4108"/>
              <a:gd name="T9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08" h="434">
                <a:moveTo>
                  <a:pt x="0" y="0"/>
                </a:moveTo>
                <a:lnTo>
                  <a:pt x="331" y="434"/>
                </a:lnTo>
                <a:lnTo>
                  <a:pt x="4108" y="434"/>
                </a:lnTo>
                <a:lnTo>
                  <a:pt x="377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6" name="Freeform 8">
            <a:extLst>
              <a:ext uri="{FF2B5EF4-FFF2-40B4-BE49-F238E27FC236}">
                <a16:creationId xmlns:a16="http://schemas.microsoft.com/office/drawing/2014/main" id="{49501A7F-194B-4BB3-B7D6-6EBCF6B827E1}"/>
              </a:ext>
            </a:extLst>
          </p:cNvPr>
          <p:cNvSpPr>
            <a:spLocks/>
          </p:cNvSpPr>
          <p:nvPr/>
        </p:nvSpPr>
        <p:spPr bwMode="auto">
          <a:xfrm>
            <a:off x="8697253" y="2178559"/>
            <a:ext cx="1164945" cy="1513551"/>
          </a:xfrm>
          <a:custGeom>
            <a:avLst/>
            <a:gdLst>
              <a:gd name="T0" fmla="*/ 0 w 665"/>
              <a:gd name="T1" fmla="*/ 430 h 864"/>
              <a:gd name="T2" fmla="*/ 331 w 665"/>
              <a:gd name="T3" fmla="*/ 864 h 864"/>
              <a:gd name="T4" fmla="*/ 665 w 665"/>
              <a:gd name="T5" fmla="*/ 430 h 864"/>
              <a:gd name="T6" fmla="*/ 334 w 665"/>
              <a:gd name="T7" fmla="*/ 0 h 864"/>
              <a:gd name="T8" fmla="*/ 0 w 665"/>
              <a:gd name="T9" fmla="*/ 430 h 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5" h="864">
                <a:moveTo>
                  <a:pt x="0" y="430"/>
                </a:moveTo>
                <a:lnTo>
                  <a:pt x="331" y="864"/>
                </a:lnTo>
                <a:lnTo>
                  <a:pt x="665" y="430"/>
                </a:lnTo>
                <a:lnTo>
                  <a:pt x="334" y="0"/>
                </a:lnTo>
                <a:lnTo>
                  <a:pt x="0" y="430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맑은 고딕" pitchFamily="50" charset="-127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9B20818-4B7D-4189-92B7-7C0D43A716C6}"/>
              </a:ext>
            </a:extLst>
          </p:cNvPr>
          <p:cNvSpPr txBox="1"/>
          <p:nvPr/>
        </p:nvSpPr>
        <p:spPr>
          <a:xfrm>
            <a:off x="8991825" y="2673723"/>
            <a:ext cx="575799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dirty="0">
                <a:solidFill>
                  <a:schemeClr val="accent1"/>
                </a:solidFill>
                <a:latin typeface="+mj-lt"/>
              </a:rPr>
              <a:t>01</a:t>
            </a:r>
            <a:endParaRPr kumimoji="1" lang="ko-KR" altLang="en-US" sz="2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8" name="Text Box 8">
            <a:extLst>
              <a:ext uri="{FF2B5EF4-FFF2-40B4-BE49-F238E27FC236}">
                <a16:creationId xmlns:a16="http://schemas.microsoft.com/office/drawing/2014/main" id="{6B43B91A-7491-4381-A3D8-0622E9E0DA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2503" y="2293585"/>
            <a:ext cx="56433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kumimoji="1" lang="en-US" altLang="ko-KR" sz="2800">
                <a:solidFill>
                  <a:schemeClr val="accent1"/>
                </a:solidFill>
                <a:latin typeface="+mj-lt"/>
              </a:rPr>
              <a:t>Insert subtitle here.</a:t>
            </a:r>
            <a:endParaRPr kumimoji="1" lang="ko-KR" altLang="en-US" sz="2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DF477D7-793D-4320-A04C-9DCFEA4DF39A}"/>
              </a:ext>
            </a:extLst>
          </p:cNvPr>
          <p:cNvSpPr txBox="1"/>
          <p:nvPr/>
        </p:nvSpPr>
        <p:spPr>
          <a:xfrm>
            <a:off x="3417053" y="3110826"/>
            <a:ext cx="4534222" cy="4022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pt-BR" altLang="ko-KR" sz="1200">
                <a:solidFill>
                  <a:schemeClr val="accent1"/>
                </a:solidFill>
                <a:cs typeface="Calibri" panose="020F0502020204030204" pitchFamily="34" charset="0"/>
              </a:rPr>
              <a:t>Lorem ipsum dolor sit amet, sed et scriptorem definitiones, et sed tollit recusabo percipitur, error detracto vituperatoribus at mei.</a:t>
            </a:r>
            <a:endParaRPr kumimoji="1" lang="en-US" altLang="ko-KR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20" name="Freeform 8">
            <a:extLst>
              <a:ext uri="{FF2B5EF4-FFF2-40B4-BE49-F238E27FC236}">
                <a16:creationId xmlns:a16="http://schemas.microsoft.com/office/drawing/2014/main" id="{2C830113-2AD0-40A6-A01D-1EF924FF9E33}"/>
              </a:ext>
            </a:extLst>
          </p:cNvPr>
          <p:cNvSpPr>
            <a:spLocks/>
          </p:cNvSpPr>
          <p:nvPr/>
        </p:nvSpPr>
        <p:spPr bwMode="auto">
          <a:xfrm>
            <a:off x="9760046" y="2337480"/>
            <a:ext cx="345979" cy="449512"/>
          </a:xfrm>
          <a:custGeom>
            <a:avLst/>
            <a:gdLst>
              <a:gd name="T0" fmla="*/ 0 w 665"/>
              <a:gd name="T1" fmla="*/ 430 h 864"/>
              <a:gd name="T2" fmla="*/ 331 w 665"/>
              <a:gd name="T3" fmla="*/ 864 h 864"/>
              <a:gd name="T4" fmla="*/ 665 w 665"/>
              <a:gd name="T5" fmla="*/ 430 h 864"/>
              <a:gd name="T6" fmla="*/ 334 w 665"/>
              <a:gd name="T7" fmla="*/ 0 h 864"/>
              <a:gd name="T8" fmla="*/ 0 w 665"/>
              <a:gd name="T9" fmla="*/ 430 h 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5" h="864">
                <a:moveTo>
                  <a:pt x="0" y="430"/>
                </a:moveTo>
                <a:lnTo>
                  <a:pt x="331" y="864"/>
                </a:lnTo>
                <a:lnTo>
                  <a:pt x="665" y="430"/>
                </a:lnTo>
                <a:lnTo>
                  <a:pt x="334" y="0"/>
                </a:lnTo>
                <a:lnTo>
                  <a:pt x="0" y="43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맑은 고딕" pitchFamily="50" charset="-127"/>
              <a:cs typeface="+mn-cs"/>
            </a:endParaRP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1D02D522-EE06-458A-BAA2-76B364DB6834}"/>
              </a:ext>
            </a:extLst>
          </p:cNvPr>
          <p:cNvSpPr>
            <a:spLocks/>
          </p:cNvSpPr>
          <p:nvPr/>
        </p:nvSpPr>
        <p:spPr bwMode="auto">
          <a:xfrm>
            <a:off x="2085975" y="4240724"/>
            <a:ext cx="7196378" cy="753272"/>
          </a:xfrm>
          <a:custGeom>
            <a:avLst/>
            <a:gdLst>
              <a:gd name="T0" fmla="*/ 0 w 4108"/>
              <a:gd name="T1" fmla="*/ 430 h 430"/>
              <a:gd name="T2" fmla="*/ 331 w 4108"/>
              <a:gd name="T3" fmla="*/ 0 h 430"/>
              <a:gd name="T4" fmla="*/ 4108 w 4108"/>
              <a:gd name="T5" fmla="*/ 0 h 430"/>
              <a:gd name="T6" fmla="*/ 3776 w 4108"/>
              <a:gd name="T7" fmla="*/ 430 h 430"/>
              <a:gd name="T8" fmla="*/ 0 w 4108"/>
              <a:gd name="T9" fmla="*/ 430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08" h="430">
                <a:moveTo>
                  <a:pt x="0" y="430"/>
                </a:moveTo>
                <a:lnTo>
                  <a:pt x="331" y="0"/>
                </a:lnTo>
                <a:lnTo>
                  <a:pt x="4108" y="0"/>
                </a:lnTo>
                <a:lnTo>
                  <a:pt x="3776" y="430"/>
                </a:lnTo>
                <a:lnTo>
                  <a:pt x="0" y="430"/>
                </a:lnTo>
                <a:close/>
              </a:path>
            </a:pathLst>
          </a:custGeom>
          <a:solidFill>
            <a:schemeClr val="accent2">
              <a:lumMod val="75000"/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78878329-6939-46BF-911B-E3EDD12ABB3E}"/>
              </a:ext>
            </a:extLst>
          </p:cNvPr>
          <p:cNvSpPr>
            <a:spLocks/>
          </p:cNvSpPr>
          <p:nvPr/>
        </p:nvSpPr>
        <p:spPr bwMode="auto">
          <a:xfrm>
            <a:off x="2085975" y="4993996"/>
            <a:ext cx="7196378" cy="760279"/>
          </a:xfrm>
          <a:custGeom>
            <a:avLst/>
            <a:gdLst>
              <a:gd name="T0" fmla="*/ 0 w 4108"/>
              <a:gd name="T1" fmla="*/ 0 h 434"/>
              <a:gd name="T2" fmla="*/ 331 w 4108"/>
              <a:gd name="T3" fmla="*/ 434 h 434"/>
              <a:gd name="T4" fmla="*/ 4108 w 4108"/>
              <a:gd name="T5" fmla="*/ 434 h 434"/>
              <a:gd name="T6" fmla="*/ 3776 w 4108"/>
              <a:gd name="T7" fmla="*/ 0 h 434"/>
              <a:gd name="T8" fmla="*/ 0 w 4108"/>
              <a:gd name="T9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08" h="434">
                <a:moveTo>
                  <a:pt x="0" y="0"/>
                </a:moveTo>
                <a:lnTo>
                  <a:pt x="331" y="434"/>
                </a:lnTo>
                <a:lnTo>
                  <a:pt x="4108" y="434"/>
                </a:lnTo>
                <a:lnTo>
                  <a:pt x="377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6BA250E9-6B2C-4777-8D01-E794D89C39F6}"/>
              </a:ext>
            </a:extLst>
          </p:cNvPr>
          <p:cNvSpPr>
            <a:spLocks/>
          </p:cNvSpPr>
          <p:nvPr/>
        </p:nvSpPr>
        <p:spPr bwMode="auto">
          <a:xfrm>
            <a:off x="8697253" y="4240724"/>
            <a:ext cx="1164945" cy="1513551"/>
          </a:xfrm>
          <a:custGeom>
            <a:avLst/>
            <a:gdLst>
              <a:gd name="T0" fmla="*/ 0 w 665"/>
              <a:gd name="T1" fmla="*/ 430 h 864"/>
              <a:gd name="T2" fmla="*/ 331 w 665"/>
              <a:gd name="T3" fmla="*/ 864 h 864"/>
              <a:gd name="T4" fmla="*/ 665 w 665"/>
              <a:gd name="T5" fmla="*/ 430 h 864"/>
              <a:gd name="T6" fmla="*/ 334 w 665"/>
              <a:gd name="T7" fmla="*/ 0 h 864"/>
              <a:gd name="T8" fmla="*/ 0 w 665"/>
              <a:gd name="T9" fmla="*/ 430 h 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5" h="864">
                <a:moveTo>
                  <a:pt x="0" y="430"/>
                </a:moveTo>
                <a:lnTo>
                  <a:pt x="331" y="864"/>
                </a:lnTo>
                <a:lnTo>
                  <a:pt x="665" y="430"/>
                </a:lnTo>
                <a:lnTo>
                  <a:pt x="334" y="0"/>
                </a:lnTo>
                <a:lnTo>
                  <a:pt x="0" y="430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맑은 고딕" pitchFamily="50" charset="-127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E90A37-7DEE-47AA-BAF1-76D11F7CE7BD}"/>
              </a:ext>
            </a:extLst>
          </p:cNvPr>
          <p:cNvSpPr txBox="1"/>
          <p:nvPr/>
        </p:nvSpPr>
        <p:spPr>
          <a:xfrm>
            <a:off x="8968582" y="4735887"/>
            <a:ext cx="622286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dirty="0">
                <a:solidFill>
                  <a:schemeClr val="accent1"/>
                </a:solidFill>
                <a:latin typeface="+mj-lt"/>
              </a:rPr>
              <a:t>02</a:t>
            </a:r>
            <a:endParaRPr kumimoji="1" lang="ko-KR" altLang="en-US" sz="2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1" name="Text Box 8">
            <a:extLst>
              <a:ext uri="{FF2B5EF4-FFF2-40B4-BE49-F238E27FC236}">
                <a16:creationId xmlns:a16="http://schemas.microsoft.com/office/drawing/2014/main" id="{1252A6B0-C0FE-4F8A-9240-94B500BCE8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278" y="4355749"/>
            <a:ext cx="46717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kumimoji="1" lang="en-US" altLang="ko-KR" sz="2800">
                <a:solidFill>
                  <a:schemeClr val="accent1"/>
                </a:solidFill>
                <a:latin typeface="+mj-lt"/>
              </a:rPr>
              <a:t>Insert subtitle here.</a:t>
            </a:r>
            <a:endParaRPr kumimoji="1" lang="ko-KR" altLang="en-US" sz="2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id="{49A0948B-0ECF-4272-A43E-8102DE629C49}"/>
              </a:ext>
            </a:extLst>
          </p:cNvPr>
          <p:cNvSpPr>
            <a:spLocks/>
          </p:cNvSpPr>
          <p:nvPr/>
        </p:nvSpPr>
        <p:spPr bwMode="auto">
          <a:xfrm>
            <a:off x="9760046" y="4388656"/>
            <a:ext cx="345979" cy="449512"/>
          </a:xfrm>
          <a:custGeom>
            <a:avLst/>
            <a:gdLst>
              <a:gd name="T0" fmla="*/ 0 w 665"/>
              <a:gd name="T1" fmla="*/ 430 h 864"/>
              <a:gd name="T2" fmla="*/ 331 w 665"/>
              <a:gd name="T3" fmla="*/ 864 h 864"/>
              <a:gd name="T4" fmla="*/ 665 w 665"/>
              <a:gd name="T5" fmla="*/ 430 h 864"/>
              <a:gd name="T6" fmla="*/ 334 w 665"/>
              <a:gd name="T7" fmla="*/ 0 h 864"/>
              <a:gd name="T8" fmla="*/ 0 w 665"/>
              <a:gd name="T9" fmla="*/ 430 h 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5" h="864">
                <a:moveTo>
                  <a:pt x="0" y="430"/>
                </a:moveTo>
                <a:lnTo>
                  <a:pt x="331" y="864"/>
                </a:lnTo>
                <a:lnTo>
                  <a:pt x="665" y="430"/>
                </a:lnTo>
                <a:lnTo>
                  <a:pt x="334" y="0"/>
                </a:lnTo>
                <a:lnTo>
                  <a:pt x="0" y="43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맑은 고딕" pitchFamily="50" charset="-127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116FB04-D101-443B-9FE9-B206EF4FEC65}"/>
              </a:ext>
            </a:extLst>
          </p:cNvPr>
          <p:cNvSpPr txBox="1"/>
          <p:nvPr/>
        </p:nvSpPr>
        <p:spPr>
          <a:xfrm>
            <a:off x="3417053" y="5172990"/>
            <a:ext cx="4534222" cy="4022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pt-BR" altLang="ko-KR" sz="1200">
                <a:solidFill>
                  <a:schemeClr val="accent1"/>
                </a:solidFill>
                <a:cs typeface="Calibri" panose="020F0502020204030204" pitchFamily="34" charset="0"/>
              </a:rPr>
              <a:t>Lorem ipsum dolor sit amet, sed et scriptorem definitiones, et sed tollit recusabo percipitur, error detracto vituperatoribus at mei.</a:t>
            </a:r>
            <a:endParaRPr kumimoji="1" lang="en-US" altLang="ko-KR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005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제목 43">
            <a:extLst>
              <a:ext uri="{FF2B5EF4-FFF2-40B4-BE49-F238E27FC236}">
                <a16:creationId xmlns:a16="http://schemas.microsoft.com/office/drawing/2014/main" id="{293DF7D9-5E3E-4601-A8E7-1D06C1A4E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425" y="1593850"/>
            <a:ext cx="5905500" cy="2463800"/>
          </a:xfrm>
        </p:spPr>
        <p:txBody>
          <a:bodyPr/>
          <a:lstStyle/>
          <a:p>
            <a:r>
              <a:rPr lang="en-US" altLang="ko-KR"/>
              <a:t>Connected Squares</a:t>
            </a:r>
            <a:endParaRPr lang="ko-KR" altLang="en-US"/>
          </a:p>
        </p:txBody>
      </p:sp>
      <p:sp>
        <p:nvSpPr>
          <p:cNvPr id="4" name="Freeform 5">
            <a:extLst>
              <a:ext uri="{FF2B5EF4-FFF2-40B4-BE49-F238E27FC236}">
                <a16:creationId xmlns:a16="http://schemas.microsoft.com/office/drawing/2014/main" id="{5EA2855D-7989-4FC0-9091-1BD48DC5A5C5}"/>
              </a:ext>
            </a:extLst>
          </p:cNvPr>
          <p:cNvSpPr>
            <a:spLocks/>
          </p:cNvSpPr>
          <p:nvPr/>
        </p:nvSpPr>
        <p:spPr bwMode="auto">
          <a:xfrm>
            <a:off x="8124050" y="1267184"/>
            <a:ext cx="2450241" cy="2118781"/>
          </a:xfrm>
          <a:custGeom>
            <a:avLst/>
            <a:gdLst>
              <a:gd name="T0" fmla="*/ 0 w 3316"/>
              <a:gd name="T1" fmla="*/ 1434 h 2867"/>
              <a:gd name="T2" fmla="*/ 2266 w 3316"/>
              <a:gd name="T3" fmla="*/ 2867 h 2867"/>
              <a:gd name="T4" fmla="*/ 3316 w 3316"/>
              <a:gd name="T5" fmla="*/ 1434 h 2867"/>
              <a:gd name="T6" fmla="*/ 1300 w 3316"/>
              <a:gd name="T7" fmla="*/ 0 h 2867"/>
              <a:gd name="T8" fmla="*/ 0 w 3316"/>
              <a:gd name="T9" fmla="*/ 1434 h 28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16" h="2867">
                <a:moveTo>
                  <a:pt x="0" y="1434"/>
                </a:moveTo>
                <a:cubicBezTo>
                  <a:pt x="0" y="1434"/>
                  <a:pt x="1316" y="1517"/>
                  <a:pt x="2266" y="2867"/>
                </a:cubicBezTo>
                <a:lnTo>
                  <a:pt x="3316" y="1434"/>
                </a:lnTo>
                <a:cubicBezTo>
                  <a:pt x="3316" y="1434"/>
                  <a:pt x="2000" y="1184"/>
                  <a:pt x="1300" y="0"/>
                </a:cubicBezTo>
                <a:lnTo>
                  <a:pt x="0" y="1434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cs typeface="+mn-cs"/>
            </a:endParaRPr>
          </a:p>
        </p:txBody>
      </p:sp>
      <p:sp>
        <p:nvSpPr>
          <p:cNvPr id="5" name="Freeform 6">
            <a:extLst>
              <a:ext uri="{FF2B5EF4-FFF2-40B4-BE49-F238E27FC236}">
                <a16:creationId xmlns:a16="http://schemas.microsoft.com/office/drawing/2014/main" id="{122376AA-E4E4-4B3B-B175-7CB6A794F9D6}"/>
              </a:ext>
            </a:extLst>
          </p:cNvPr>
          <p:cNvSpPr>
            <a:spLocks/>
          </p:cNvSpPr>
          <p:nvPr/>
        </p:nvSpPr>
        <p:spPr bwMode="auto">
          <a:xfrm>
            <a:off x="8310840" y="2376934"/>
            <a:ext cx="2450241" cy="2120612"/>
          </a:xfrm>
          <a:custGeom>
            <a:avLst/>
            <a:gdLst>
              <a:gd name="T0" fmla="*/ 3316 w 3316"/>
              <a:gd name="T1" fmla="*/ 1432 h 2868"/>
              <a:gd name="T2" fmla="*/ 1051 w 3316"/>
              <a:gd name="T3" fmla="*/ 2868 h 2868"/>
              <a:gd name="T4" fmla="*/ 0 w 3316"/>
              <a:gd name="T5" fmla="*/ 1402 h 2868"/>
              <a:gd name="T6" fmla="*/ 2015 w 3316"/>
              <a:gd name="T7" fmla="*/ 0 h 2868"/>
              <a:gd name="T8" fmla="*/ 3316 w 3316"/>
              <a:gd name="T9" fmla="*/ 1432 h 2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16" h="2868">
                <a:moveTo>
                  <a:pt x="3316" y="1432"/>
                </a:moveTo>
                <a:cubicBezTo>
                  <a:pt x="3316" y="1432"/>
                  <a:pt x="2000" y="1517"/>
                  <a:pt x="1051" y="2868"/>
                </a:cubicBezTo>
                <a:lnTo>
                  <a:pt x="0" y="1402"/>
                </a:lnTo>
                <a:cubicBezTo>
                  <a:pt x="0" y="1402"/>
                  <a:pt x="1316" y="1184"/>
                  <a:pt x="2015" y="0"/>
                </a:cubicBezTo>
                <a:lnTo>
                  <a:pt x="3316" y="1432"/>
                </a:lnTo>
              </a:path>
            </a:pathLst>
          </a:cu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cs typeface="+mn-cs"/>
            </a:endParaRPr>
          </a:p>
        </p:txBody>
      </p:sp>
      <p:sp>
        <p:nvSpPr>
          <p:cNvPr id="6" name="Freeform 7">
            <a:extLst>
              <a:ext uri="{FF2B5EF4-FFF2-40B4-BE49-F238E27FC236}">
                <a16:creationId xmlns:a16="http://schemas.microsoft.com/office/drawing/2014/main" id="{2DD00831-405E-4AFB-AC9E-57438390BC51}"/>
              </a:ext>
            </a:extLst>
          </p:cNvPr>
          <p:cNvSpPr>
            <a:spLocks/>
          </p:cNvSpPr>
          <p:nvPr/>
        </p:nvSpPr>
        <p:spPr bwMode="auto">
          <a:xfrm>
            <a:off x="8125882" y="3473866"/>
            <a:ext cx="2450241" cy="2120612"/>
          </a:xfrm>
          <a:custGeom>
            <a:avLst/>
            <a:gdLst>
              <a:gd name="T0" fmla="*/ 0 w 3316"/>
              <a:gd name="T1" fmla="*/ 1432 h 2868"/>
              <a:gd name="T2" fmla="*/ 2265 w 3316"/>
              <a:gd name="T3" fmla="*/ 2868 h 2868"/>
              <a:gd name="T4" fmla="*/ 3316 w 3316"/>
              <a:gd name="T5" fmla="*/ 1402 h 2868"/>
              <a:gd name="T6" fmla="*/ 1301 w 3316"/>
              <a:gd name="T7" fmla="*/ 0 h 2868"/>
              <a:gd name="T8" fmla="*/ 0 w 3316"/>
              <a:gd name="T9" fmla="*/ 1432 h 2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16" h="2868">
                <a:moveTo>
                  <a:pt x="0" y="1432"/>
                </a:moveTo>
                <a:cubicBezTo>
                  <a:pt x="0" y="1432"/>
                  <a:pt x="1316" y="1517"/>
                  <a:pt x="2265" y="2868"/>
                </a:cubicBezTo>
                <a:lnTo>
                  <a:pt x="3316" y="1402"/>
                </a:lnTo>
                <a:cubicBezTo>
                  <a:pt x="3316" y="1402"/>
                  <a:pt x="2000" y="1184"/>
                  <a:pt x="1301" y="0"/>
                </a:cubicBezTo>
                <a:lnTo>
                  <a:pt x="0" y="143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cs typeface="+mn-cs"/>
            </a:endParaRPr>
          </a:p>
        </p:txBody>
      </p:sp>
      <p:sp>
        <p:nvSpPr>
          <p:cNvPr id="7" name="Freeform 8">
            <a:extLst>
              <a:ext uri="{FF2B5EF4-FFF2-40B4-BE49-F238E27FC236}">
                <a16:creationId xmlns:a16="http://schemas.microsoft.com/office/drawing/2014/main" id="{C7709BDC-A599-4E99-B10A-9AE052E9FED6}"/>
              </a:ext>
            </a:extLst>
          </p:cNvPr>
          <p:cNvSpPr>
            <a:spLocks/>
          </p:cNvSpPr>
          <p:nvPr/>
        </p:nvSpPr>
        <p:spPr bwMode="auto">
          <a:xfrm>
            <a:off x="7981211" y="1186608"/>
            <a:ext cx="1195821" cy="119582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Insert</a:t>
            </a:r>
          </a:p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Subtitle</a:t>
            </a:r>
          </a:p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here.</a:t>
            </a:r>
            <a:endParaRPr kumimoji="1" lang="ko-KR" altLang="en-US" sz="12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8" name="Freeform 12">
            <a:extLst>
              <a:ext uri="{FF2B5EF4-FFF2-40B4-BE49-F238E27FC236}">
                <a16:creationId xmlns:a16="http://schemas.microsoft.com/office/drawing/2014/main" id="{6836235C-F60A-4D71-B3F7-7A87AFD0008A}"/>
              </a:ext>
            </a:extLst>
          </p:cNvPr>
          <p:cNvSpPr>
            <a:spLocks/>
          </p:cNvSpPr>
          <p:nvPr/>
        </p:nvSpPr>
        <p:spPr bwMode="auto">
          <a:xfrm>
            <a:off x="7981211" y="3380471"/>
            <a:ext cx="1195821" cy="119398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Insert</a:t>
            </a:r>
          </a:p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Subtitle</a:t>
            </a:r>
          </a:p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here.</a:t>
            </a:r>
            <a:endParaRPr kumimoji="1" lang="ko-KR" altLang="en-US" sz="12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EFE419B3-45F5-415C-BBDA-9F632E2543AD}"/>
              </a:ext>
            </a:extLst>
          </p:cNvPr>
          <p:cNvSpPr>
            <a:spLocks/>
          </p:cNvSpPr>
          <p:nvPr/>
        </p:nvSpPr>
        <p:spPr bwMode="auto">
          <a:xfrm>
            <a:off x="9719088" y="2283540"/>
            <a:ext cx="1195821" cy="119398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Insert</a:t>
            </a:r>
          </a:p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Subtitle</a:t>
            </a:r>
          </a:p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here.</a:t>
            </a:r>
            <a:endParaRPr kumimoji="1" lang="ko-KR" altLang="en-US" sz="12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0" name="Freeform 14">
            <a:extLst>
              <a:ext uri="{FF2B5EF4-FFF2-40B4-BE49-F238E27FC236}">
                <a16:creationId xmlns:a16="http://schemas.microsoft.com/office/drawing/2014/main" id="{8BC530FC-57EC-4A3C-B1A1-B74DD03BC1FF}"/>
              </a:ext>
            </a:extLst>
          </p:cNvPr>
          <p:cNvSpPr>
            <a:spLocks/>
          </p:cNvSpPr>
          <p:nvPr/>
        </p:nvSpPr>
        <p:spPr bwMode="auto">
          <a:xfrm>
            <a:off x="9719088" y="4475571"/>
            <a:ext cx="1195821" cy="119582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Insert</a:t>
            </a:r>
          </a:p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Subtitle</a:t>
            </a:r>
          </a:p>
          <a:p>
            <a:pPr algn="ctr"/>
            <a:r>
              <a:rPr kumimoji="1" lang="en-US" altLang="ko-KR" sz="1200" b="1">
                <a:solidFill>
                  <a:schemeClr val="accent1"/>
                </a:solidFill>
                <a:cs typeface="Calibri" panose="020F0502020204030204" pitchFamily="34" charset="0"/>
              </a:rPr>
              <a:t>here.</a:t>
            </a:r>
            <a:endParaRPr kumimoji="1" lang="ko-KR" altLang="en-US" sz="12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cxnSp>
        <p:nvCxnSpPr>
          <p:cNvPr id="97" name="직선 연결선 96">
            <a:extLst>
              <a:ext uri="{FF2B5EF4-FFF2-40B4-BE49-F238E27FC236}">
                <a16:creationId xmlns:a16="http://schemas.microsoft.com/office/drawing/2014/main" id="{E4D7DBA9-0D26-4614-B88C-2EED4FA1642A}"/>
              </a:ext>
            </a:extLst>
          </p:cNvPr>
          <p:cNvCxnSpPr>
            <a:cxnSpLocks/>
          </p:cNvCxnSpPr>
          <p:nvPr/>
        </p:nvCxnSpPr>
        <p:spPr>
          <a:xfrm>
            <a:off x="0" y="2606040"/>
            <a:ext cx="7038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연결선 99">
            <a:extLst>
              <a:ext uri="{FF2B5EF4-FFF2-40B4-BE49-F238E27FC236}">
                <a16:creationId xmlns:a16="http://schemas.microsoft.com/office/drawing/2014/main" id="{E59A0A26-4027-4D3C-A9C6-6F91B321AEE2}"/>
              </a:ext>
            </a:extLst>
          </p:cNvPr>
          <p:cNvCxnSpPr>
            <a:cxnSpLocks/>
          </p:cNvCxnSpPr>
          <p:nvPr/>
        </p:nvCxnSpPr>
        <p:spPr>
          <a:xfrm flipH="1">
            <a:off x="7645146" y="6284976"/>
            <a:ext cx="45659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965CB097-8560-41CA-80D0-618B694EB9D2}"/>
              </a:ext>
            </a:extLst>
          </p:cNvPr>
          <p:cNvGrpSpPr/>
          <p:nvPr/>
        </p:nvGrpSpPr>
        <p:grpSpPr>
          <a:xfrm>
            <a:off x="1495424" y="3124200"/>
            <a:ext cx="5819775" cy="1766908"/>
            <a:chOff x="6969353" y="3429000"/>
            <a:chExt cx="5819775" cy="1766908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F91C6ED7-CE03-412F-B25E-ABB10C38CA08}"/>
                </a:ext>
              </a:extLst>
            </p:cNvPr>
            <p:cNvSpPr txBox="1"/>
            <p:nvPr/>
          </p:nvSpPr>
          <p:spPr>
            <a:xfrm>
              <a:off x="6969353" y="4180245"/>
              <a:ext cx="5819775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Lorem ipsum dolor sit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amet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eu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nam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vituperata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scribentur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ullamcorper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Docendi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alienum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percipit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ne sed,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te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nec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solum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sensibus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prodesset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Mel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mazim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sonet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labore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at,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fugit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aliquam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est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ne sea tale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eligendi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Usu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an ubique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expetenda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sed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movet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inermis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scribentur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Sea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propriae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perpetua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mediocrem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Populo semper in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est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pri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etiam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prompta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ut.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Nam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menandri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posidonium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persequeris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eu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et per lorem mandamus postulant.</a:t>
              </a:r>
              <a:endParaRPr kumimoji="1" lang="ko-KR" altLang="en-US" sz="1200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B380A43A-2A45-4C55-8D07-184111769635}"/>
                </a:ext>
              </a:extLst>
            </p:cNvPr>
            <p:cNvSpPr txBox="1"/>
            <p:nvPr/>
          </p:nvSpPr>
          <p:spPr>
            <a:xfrm>
              <a:off x="6969354" y="3429000"/>
              <a:ext cx="371134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400" b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Subtitle </a:t>
              </a:r>
              <a:endParaRPr kumimoji="1" lang="ko-KR" altLang="en-US" sz="1400" b="1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068C457F-39E0-4C5A-8076-6296B6BE3BD4}"/>
                </a:ext>
              </a:extLst>
            </p:cNvPr>
            <p:cNvSpPr txBox="1"/>
            <p:nvPr/>
          </p:nvSpPr>
          <p:spPr>
            <a:xfrm>
              <a:off x="6969354" y="3736777"/>
              <a:ext cx="371134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200" i="1" dirty="0">
                  <a:solidFill>
                    <a:schemeClr val="bg1">
                      <a:lumMod val="75000"/>
                    </a:schemeClr>
                  </a:solidFill>
                  <a:cs typeface="Calibri" panose="020F0502020204030204" pitchFamily="34" charset="0"/>
                </a:rPr>
                <a:t>Insert subtitle here</a:t>
              </a:r>
              <a:endParaRPr kumimoji="1" lang="ko-KR" altLang="en-US" sz="1200" i="1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24693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6E5BC2-FBD3-47FE-9E88-43BF8468D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956263"/>
            <a:ext cx="11449050" cy="896936"/>
          </a:xfrm>
        </p:spPr>
        <p:txBody>
          <a:bodyPr/>
          <a:lstStyle/>
          <a:p>
            <a:r>
              <a:rPr lang="en-US" altLang="ko-KR"/>
              <a:t>Relationship Diagram</a:t>
            </a:r>
            <a:endParaRPr lang="ko-KR" altLang="en-US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6377B77B-FFB9-40F6-BB5A-F479AFABE803}"/>
              </a:ext>
            </a:extLst>
          </p:cNvPr>
          <p:cNvSpPr>
            <a:spLocks/>
          </p:cNvSpPr>
          <p:nvPr/>
        </p:nvSpPr>
        <p:spPr bwMode="auto">
          <a:xfrm>
            <a:off x="5724505" y="2799513"/>
            <a:ext cx="2495571" cy="3348148"/>
          </a:xfrm>
          <a:custGeom>
            <a:avLst/>
            <a:gdLst>
              <a:gd name="connsiteX0" fmla="*/ 1627519 w 2684507"/>
              <a:gd name="connsiteY0" fmla="*/ 1263 h 3601634"/>
              <a:gd name="connsiteX1" fmla="*/ 1888207 w 2684507"/>
              <a:gd name="connsiteY1" fmla="*/ 71777 h 3601634"/>
              <a:gd name="connsiteX2" fmla="*/ 2276062 w 2684507"/>
              <a:gd name="connsiteY2" fmla="*/ 275059 h 3601634"/>
              <a:gd name="connsiteX3" fmla="*/ 2575294 w 2684507"/>
              <a:gd name="connsiteY3" fmla="*/ 477299 h 3601634"/>
              <a:gd name="connsiteX4" fmla="*/ 2635245 w 2684507"/>
              <a:gd name="connsiteY4" fmla="*/ 500755 h 3601634"/>
              <a:gd name="connsiteX5" fmla="*/ 2647235 w 2684507"/>
              <a:gd name="connsiteY5" fmla="*/ 523690 h 3601634"/>
              <a:gd name="connsiteX6" fmla="*/ 2658704 w 2684507"/>
              <a:gd name="connsiteY6" fmla="*/ 560697 h 3601634"/>
              <a:gd name="connsiteX7" fmla="*/ 2666524 w 2684507"/>
              <a:gd name="connsiteY7" fmla="*/ 626894 h 3601634"/>
              <a:gd name="connsiteX8" fmla="*/ 2511173 w 2684507"/>
              <a:gd name="connsiteY8" fmla="*/ 706644 h 3601634"/>
              <a:gd name="connsiteX9" fmla="*/ 2484586 w 2684507"/>
              <a:gd name="connsiteY9" fmla="*/ 743130 h 3601634"/>
              <a:gd name="connsiteX10" fmla="*/ 2521078 w 2684507"/>
              <a:gd name="connsiteY10" fmla="*/ 927127 h 3601634"/>
              <a:gd name="connsiteX11" fmla="*/ 2545058 w 2684507"/>
              <a:gd name="connsiteY11" fmla="*/ 1061085 h 3601634"/>
              <a:gd name="connsiteX12" fmla="*/ 2489799 w 2684507"/>
              <a:gd name="connsiteY12" fmla="*/ 1211201 h 3601634"/>
              <a:gd name="connsiteX13" fmla="*/ 2463734 w 2684507"/>
              <a:gd name="connsiteY13" fmla="*/ 1245603 h 3601634"/>
              <a:gd name="connsiteX14" fmla="*/ 2455393 w 2684507"/>
              <a:gd name="connsiteY14" fmla="*/ 1333171 h 3601634"/>
              <a:gd name="connsiteX15" fmla="*/ 2545058 w 2684507"/>
              <a:gd name="connsiteY15" fmla="*/ 1485372 h 3601634"/>
              <a:gd name="connsiteX16" fmla="*/ 2491885 w 2684507"/>
              <a:gd name="connsiteY16" fmla="*/ 1654774 h 3601634"/>
              <a:gd name="connsiteX17" fmla="*/ 2472075 w 2684507"/>
              <a:gd name="connsiteY17" fmla="*/ 1664156 h 3601634"/>
              <a:gd name="connsiteX18" fmla="*/ 2414209 w 2684507"/>
              <a:gd name="connsiteY18" fmla="*/ 1755373 h 3601634"/>
              <a:gd name="connsiteX19" fmla="*/ 2384495 w 2684507"/>
              <a:gd name="connsiteY19" fmla="*/ 1812709 h 3601634"/>
              <a:gd name="connsiteX20" fmla="*/ 2367813 w 2684507"/>
              <a:gd name="connsiteY20" fmla="*/ 1845547 h 3601634"/>
              <a:gd name="connsiteX21" fmla="*/ 2309947 w 2684507"/>
              <a:gd name="connsiteY21" fmla="*/ 1955007 h 3601634"/>
              <a:gd name="connsiteX22" fmla="*/ 2264072 w 2684507"/>
              <a:gd name="connsiteY22" fmla="*/ 2023810 h 3601634"/>
              <a:gd name="connsiteX23" fmla="*/ 2231751 w 2684507"/>
              <a:gd name="connsiteY23" fmla="*/ 2135355 h 3601634"/>
              <a:gd name="connsiteX24" fmla="*/ 2128531 w 2684507"/>
              <a:gd name="connsiteY24" fmla="*/ 2203637 h 3601634"/>
              <a:gd name="connsiteX25" fmla="*/ 1965361 w 2684507"/>
              <a:gd name="connsiteY25" fmla="*/ 2167150 h 3601634"/>
              <a:gd name="connsiteX26" fmla="*/ 1762049 w 2684507"/>
              <a:gd name="connsiteY26" fmla="*/ 2119196 h 3601634"/>
              <a:gd name="connsiteX27" fmla="*/ 1666128 w 2684507"/>
              <a:gd name="connsiteY27" fmla="*/ 2170278 h 3601634"/>
              <a:gd name="connsiteX28" fmla="*/ 1623381 w 2684507"/>
              <a:gd name="connsiteY28" fmla="*/ 2255761 h 3601634"/>
              <a:gd name="connsiteX29" fmla="*/ 1631722 w 2684507"/>
              <a:gd name="connsiteY29" fmla="*/ 2326649 h 3601634"/>
              <a:gd name="connsiteX30" fmla="*/ 1651532 w 2684507"/>
              <a:gd name="connsiteY30" fmla="*/ 2352189 h 3601634"/>
              <a:gd name="connsiteX31" fmla="*/ 1747453 w 2684507"/>
              <a:gd name="connsiteY31" fmla="*/ 2511167 h 3601634"/>
              <a:gd name="connsiteX32" fmla="*/ 1895505 w 2684507"/>
              <a:gd name="connsiteY32" fmla="*/ 2853098 h 3601634"/>
              <a:gd name="connsiteX33" fmla="*/ 2037614 w 2684507"/>
              <a:gd name="connsiteY33" fmla="*/ 3198466 h 3601634"/>
              <a:gd name="connsiteX34" fmla="*/ 2037141 w 2684507"/>
              <a:gd name="connsiteY34" fmla="*/ 3199404 h 3601634"/>
              <a:gd name="connsiteX35" fmla="*/ 1923660 w 2684507"/>
              <a:gd name="connsiteY35" fmla="*/ 3541038 h 3601634"/>
              <a:gd name="connsiteX36" fmla="*/ 1923051 w 2684507"/>
              <a:gd name="connsiteY36" fmla="*/ 3595634 h 3601634"/>
              <a:gd name="connsiteX37" fmla="*/ 107930 w 2684507"/>
              <a:gd name="connsiteY37" fmla="*/ 3601595 h 3601634"/>
              <a:gd name="connsiteX38" fmla="*/ 16701 w 2684507"/>
              <a:gd name="connsiteY38" fmla="*/ 3591691 h 3601634"/>
              <a:gd name="connsiteX39" fmla="*/ 19 w 2684507"/>
              <a:gd name="connsiteY39" fmla="*/ 3567714 h 3601634"/>
              <a:gd name="connsiteX40" fmla="*/ 20350 w 2684507"/>
              <a:gd name="connsiteY40" fmla="*/ 3417077 h 3601634"/>
              <a:gd name="connsiteX41" fmla="*/ 283090 w 2684507"/>
              <a:gd name="connsiteY41" fmla="*/ 2665453 h 3601634"/>
              <a:gd name="connsiteX42" fmla="*/ 474411 w 2684507"/>
              <a:gd name="connsiteY42" fmla="*/ 2332904 h 3601634"/>
              <a:gd name="connsiteX43" fmla="*/ 516116 w 2684507"/>
              <a:gd name="connsiteY43" fmla="*/ 2202594 h 3601634"/>
              <a:gd name="connsiteX44" fmla="*/ 524979 w 2684507"/>
              <a:gd name="connsiteY44" fmla="*/ 2091571 h 3601634"/>
              <a:gd name="connsiteX45" fmla="*/ 646444 w 2684507"/>
              <a:gd name="connsiteY45" fmla="*/ 1983154 h 3601634"/>
              <a:gd name="connsiteX46" fmla="*/ 703267 w 2684507"/>
              <a:gd name="connsiteY46" fmla="*/ 1921648 h 3601634"/>
              <a:gd name="connsiteX47" fmla="*/ 702224 w 2684507"/>
              <a:gd name="connsiteY47" fmla="*/ 1880991 h 3601634"/>
              <a:gd name="connsiteX48" fmla="*/ 778336 w 2684507"/>
              <a:gd name="connsiteY48" fmla="*/ 1822613 h 3601634"/>
              <a:gd name="connsiteX49" fmla="*/ 852362 w 2684507"/>
              <a:gd name="connsiteY49" fmla="*/ 1777265 h 3601634"/>
              <a:gd name="connsiteX50" fmla="*/ 896152 w 2684507"/>
              <a:gd name="connsiteY50" fmla="*/ 1551048 h 3601634"/>
              <a:gd name="connsiteX51" fmla="*/ 883119 w 2684507"/>
              <a:gd name="connsiteY51" fmla="*/ 1196607 h 3601634"/>
              <a:gd name="connsiteX52" fmla="*/ 831509 w 2684507"/>
              <a:gd name="connsiteY52" fmla="*/ 1041799 h 3601634"/>
              <a:gd name="connsiteX53" fmla="*/ 800752 w 2684507"/>
              <a:gd name="connsiteY53" fmla="*/ 656084 h 3601634"/>
              <a:gd name="connsiteX54" fmla="*/ 894588 w 2684507"/>
              <a:gd name="connsiteY54" fmla="*/ 436122 h 3601634"/>
              <a:gd name="connsiteX55" fmla="*/ 1029608 w 2684507"/>
              <a:gd name="connsiteY55" fmla="*/ 305812 h 3601634"/>
              <a:gd name="connsiteX56" fmla="*/ 1179224 w 2684507"/>
              <a:gd name="connsiteY56" fmla="*/ 214075 h 3601634"/>
              <a:gd name="connsiteX57" fmla="*/ 1203725 w 2684507"/>
              <a:gd name="connsiteY57" fmla="*/ 194268 h 3601634"/>
              <a:gd name="connsiteX58" fmla="*/ 1534758 w 2684507"/>
              <a:gd name="connsiteY58" fmla="*/ 2452 h 3601634"/>
              <a:gd name="connsiteX59" fmla="*/ 1627519 w 2684507"/>
              <a:gd name="connsiteY59" fmla="*/ 1263 h 3601634"/>
              <a:gd name="connsiteX0" fmla="*/ 1627519 w 2684507"/>
              <a:gd name="connsiteY0" fmla="*/ 1263 h 3601634"/>
              <a:gd name="connsiteX1" fmla="*/ 1888207 w 2684507"/>
              <a:gd name="connsiteY1" fmla="*/ 71777 h 3601634"/>
              <a:gd name="connsiteX2" fmla="*/ 2276062 w 2684507"/>
              <a:gd name="connsiteY2" fmla="*/ 275059 h 3601634"/>
              <a:gd name="connsiteX3" fmla="*/ 2575294 w 2684507"/>
              <a:gd name="connsiteY3" fmla="*/ 477299 h 3601634"/>
              <a:gd name="connsiteX4" fmla="*/ 2635245 w 2684507"/>
              <a:gd name="connsiteY4" fmla="*/ 500755 h 3601634"/>
              <a:gd name="connsiteX5" fmla="*/ 2647235 w 2684507"/>
              <a:gd name="connsiteY5" fmla="*/ 523690 h 3601634"/>
              <a:gd name="connsiteX6" fmla="*/ 2658704 w 2684507"/>
              <a:gd name="connsiteY6" fmla="*/ 560697 h 3601634"/>
              <a:gd name="connsiteX7" fmla="*/ 2666524 w 2684507"/>
              <a:gd name="connsiteY7" fmla="*/ 626894 h 3601634"/>
              <a:gd name="connsiteX8" fmla="*/ 2511173 w 2684507"/>
              <a:gd name="connsiteY8" fmla="*/ 706644 h 3601634"/>
              <a:gd name="connsiteX9" fmla="*/ 2484586 w 2684507"/>
              <a:gd name="connsiteY9" fmla="*/ 743130 h 3601634"/>
              <a:gd name="connsiteX10" fmla="*/ 2521078 w 2684507"/>
              <a:gd name="connsiteY10" fmla="*/ 927127 h 3601634"/>
              <a:gd name="connsiteX11" fmla="*/ 2545058 w 2684507"/>
              <a:gd name="connsiteY11" fmla="*/ 1061085 h 3601634"/>
              <a:gd name="connsiteX12" fmla="*/ 2489799 w 2684507"/>
              <a:gd name="connsiteY12" fmla="*/ 1211201 h 3601634"/>
              <a:gd name="connsiteX13" fmla="*/ 2463734 w 2684507"/>
              <a:gd name="connsiteY13" fmla="*/ 1245603 h 3601634"/>
              <a:gd name="connsiteX14" fmla="*/ 2455393 w 2684507"/>
              <a:gd name="connsiteY14" fmla="*/ 1333171 h 3601634"/>
              <a:gd name="connsiteX15" fmla="*/ 2545058 w 2684507"/>
              <a:gd name="connsiteY15" fmla="*/ 1485372 h 3601634"/>
              <a:gd name="connsiteX16" fmla="*/ 2491885 w 2684507"/>
              <a:gd name="connsiteY16" fmla="*/ 1654774 h 3601634"/>
              <a:gd name="connsiteX17" fmla="*/ 2472075 w 2684507"/>
              <a:gd name="connsiteY17" fmla="*/ 1664156 h 3601634"/>
              <a:gd name="connsiteX18" fmla="*/ 2414209 w 2684507"/>
              <a:gd name="connsiteY18" fmla="*/ 1755373 h 3601634"/>
              <a:gd name="connsiteX19" fmla="*/ 2384495 w 2684507"/>
              <a:gd name="connsiteY19" fmla="*/ 1812709 h 3601634"/>
              <a:gd name="connsiteX20" fmla="*/ 2367813 w 2684507"/>
              <a:gd name="connsiteY20" fmla="*/ 1845547 h 3601634"/>
              <a:gd name="connsiteX21" fmla="*/ 2309947 w 2684507"/>
              <a:gd name="connsiteY21" fmla="*/ 1955007 h 3601634"/>
              <a:gd name="connsiteX22" fmla="*/ 2264072 w 2684507"/>
              <a:gd name="connsiteY22" fmla="*/ 2023810 h 3601634"/>
              <a:gd name="connsiteX23" fmla="*/ 2231751 w 2684507"/>
              <a:gd name="connsiteY23" fmla="*/ 2135355 h 3601634"/>
              <a:gd name="connsiteX24" fmla="*/ 2128531 w 2684507"/>
              <a:gd name="connsiteY24" fmla="*/ 2203637 h 3601634"/>
              <a:gd name="connsiteX25" fmla="*/ 1965361 w 2684507"/>
              <a:gd name="connsiteY25" fmla="*/ 2167150 h 3601634"/>
              <a:gd name="connsiteX26" fmla="*/ 1762049 w 2684507"/>
              <a:gd name="connsiteY26" fmla="*/ 2119196 h 3601634"/>
              <a:gd name="connsiteX27" fmla="*/ 1666128 w 2684507"/>
              <a:gd name="connsiteY27" fmla="*/ 2170278 h 3601634"/>
              <a:gd name="connsiteX28" fmla="*/ 1623381 w 2684507"/>
              <a:gd name="connsiteY28" fmla="*/ 2255761 h 3601634"/>
              <a:gd name="connsiteX29" fmla="*/ 1631722 w 2684507"/>
              <a:gd name="connsiteY29" fmla="*/ 2326649 h 3601634"/>
              <a:gd name="connsiteX30" fmla="*/ 1651532 w 2684507"/>
              <a:gd name="connsiteY30" fmla="*/ 2352189 h 3601634"/>
              <a:gd name="connsiteX31" fmla="*/ 1747453 w 2684507"/>
              <a:gd name="connsiteY31" fmla="*/ 2511167 h 3601634"/>
              <a:gd name="connsiteX32" fmla="*/ 1895505 w 2684507"/>
              <a:gd name="connsiteY32" fmla="*/ 2853098 h 3601634"/>
              <a:gd name="connsiteX33" fmla="*/ 2037614 w 2684507"/>
              <a:gd name="connsiteY33" fmla="*/ 3198466 h 3601634"/>
              <a:gd name="connsiteX34" fmla="*/ 2037141 w 2684507"/>
              <a:gd name="connsiteY34" fmla="*/ 3199404 h 3601634"/>
              <a:gd name="connsiteX35" fmla="*/ 1923051 w 2684507"/>
              <a:gd name="connsiteY35" fmla="*/ 3595634 h 3601634"/>
              <a:gd name="connsiteX36" fmla="*/ 107930 w 2684507"/>
              <a:gd name="connsiteY36" fmla="*/ 3601595 h 3601634"/>
              <a:gd name="connsiteX37" fmla="*/ 16701 w 2684507"/>
              <a:gd name="connsiteY37" fmla="*/ 3591691 h 3601634"/>
              <a:gd name="connsiteX38" fmla="*/ 19 w 2684507"/>
              <a:gd name="connsiteY38" fmla="*/ 3567714 h 3601634"/>
              <a:gd name="connsiteX39" fmla="*/ 20350 w 2684507"/>
              <a:gd name="connsiteY39" fmla="*/ 3417077 h 3601634"/>
              <a:gd name="connsiteX40" fmla="*/ 283090 w 2684507"/>
              <a:gd name="connsiteY40" fmla="*/ 2665453 h 3601634"/>
              <a:gd name="connsiteX41" fmla="*/ 474411 w 2684507"/>
              <a:gd name="connsiteY41" fmla="*/ 2332904 h 3601634"/>
              <a:gd name="connsiteX42" fmla="*/ 516116 w 2684507"/>
              <a:gd name="connsiteY42" fmla="*/ 2202594 h 3601634"/>
              <a:gd name="connsiteX43" fmla="*/ 524979 w 2684507"/>
              <a:gd name="connsiteY43" fmla="*/ 2091571 h 3601634"/>
              <a:gd name="connsiteX44" fmla="*/ 646444 w 2684507"/>
              <a:gd name="connsiteY44" fmla="*/ 1983154 h 3601634"/>
              <a:gd name="connsiteX45" fmla="*/ 703267 w 2684507"/>
              <a:gd name="connsiteY45" fmla="*/ 1921648 h 3601634"/>
              <a:gd name="connsiteX46" fmla="*/ 702224 w 2684507"/>
              <a:gd name="connsiteY46" fmla="*/ 1880991 h 3601634"/>
              <a:gd name="connsiteX47" fmla="*/ 778336 w 2684507"/>
              <a:gd name="connsiteY47" fmla="*/ 1822613 h 3601634"/>
              <a:gd name="connsiteX48" fmla="*/ 852362 w 2684507"/>
              <a:gd name="connsiteY48" fmla="*/ 1777265 h 3601634"/>
              <a:gd name="connsiteX49" fmla="*/ 896152 w 2684507"/>
              <a:gd name="connsiteY49" fmla="*/ 1551048 h 3601634"/>
              <a:gd name="connsiteX50" fmla="*/ 883119 w 2684507"/>
              <a:gd name="connsiteY50" fmla="*/ 1196607 h 3601634"/>
              <a:gd name="connsiteX51" fmla="*/ 831509 w 2684507"/>
              <a:gd name="connsiteY51" fmla="*/ 1041799 h 3601634"/>
              <a:gd name="connsiteX52" fmla="*/ 800752 w 2684507"/>
              <a:gd name="connsiteY52" fmla="*/ 656084 h 3601634"/>
              <a:gd name="connsiteX53" fmla="*/ 894588 w 2684507"/>
              <a:gd name="connsiteY53" fmla="*/ 436122 h 3601634"/>
              <a:gd name="connsiteX54" fmla="*/ 1029608 w 2684507"/>
              <a:gd name="connsiteY54" fmla="*/ 305812 h 3601634"/>
              <a:gd name="connsiteX55" fmla="*/ 1179224 w 2684507"/>
              <a:gd name="connsiteY55" fmla="*/ 214075 h 3601634"/>
              <a:gd name="connsiteX56" fmla="*/ 1203725 w 2684507"/>
              <a:gd name="connsiteY56" fmla="*/ 194268 h 3601634"/>
              <a:gd name="connsiteX57" fmla="*/ 1534758 w 2684507"/>
              <a:gd name="connsiteY57" fmla="*/ 2452 h 3601634"/>
              <a:gd name="connsiteX58" fmla="*/ 1627519 w 2684507"/>
              <a:gd name="connsiteY58" fmla="*/ 1263 h 3601634"/>
              <a:gd name="connsiteX0" fmla="*/ 1627519 w 2684507"/>
              <a:gd name="connsiteY0" fmla="*/ 1263 h 3601634"/>
              <a:gd name="connsiteX1" fmla="*/ 1888207 w 2684507"/>
              <a:gd name="connsiteY1" fmla="*/ 71777 h 3601634"/>
              <a:gd name="connsiteX2" fmla="*/ 2276062 w 2684507"/>
              <a:gd name="connsiteY2" fmla="*/ 275059 h 3601634"/>
              <a:gd name="connsiteX3" fmla="*/ 2575294 w 2684507"/>
              <a:gd name="connsiteY3" fmla="*/ 477299 h 3601634"/>
              <a:gd name="connsiteX4" fmla="*/ 2635245 w 2684507"/>
              <a:gd name="connsiteY4" fmla="*/ 500755 h 3601634"/>
              <a:gd name="connsiteX5" fmla="*/ 2647235 w 2684507"/>
              <a:gd name="connsiteY5" fmla="*/ 523690 h 3601634"/>
              <a:gd name="connsiteX6" fmla="*/ 2658704 w 2684507"/>
              <a:gd name="connsiteY6" fmla="*/ 560697 h 3601634"/>
              <a:gd name="connsiteX7" fmla="*/ 2666524 w 2684507"/>
              <a:gd name="connsiteY7" fmla="*/ 626894 h 3601634"/>
              <a:gd name="connsiteX8" fmla="*/ 2511173 w 2684507"/>
              <a:gd name="connsiteY8" fmla="*/ 706644 h 3601634"/>
              <a:gd name="connsiteX9" fmla="*/ 2484586 w 2684507"/>
              <a:gd name="connsiteY9" fmla="*/ 743130 h 3601634"/>
              <a:gd name="connsiteX10" fmla="*/ 2521078 w 2684507"/>
              <a:gd name="connsiteY10" fmla="*/ 927127 h 3601634"/>
              <a:gd name="connsiteX11" fmla="*/ 2545058 w 2684507"/>
              <a:gd name="connsiteY11" fmla="*/ 1061085 h 3601634"/>
              <a:gd name="connsiteX12" fmla="*/ 2489799 w 2684507"/>
              <a:gd name="connsiteY12" fmla="*/ 1211201 h 3601634"/>
              <a:gd name="connsiteX13" fmla="*/ 2463734 w 2684507"/>
              <a:gd name="connsiteY13" fmla="*/ 1245603 h 3601634"/>
              <a:gd name="connsiteX14" fmla="*/ 2455393 w 2684507"/>
              <a:gd name="connsiteY14" fmla="*/ 1333171 h 3601634"/>
              <a:gd name="connsiteX15" fmla="*/ 2545058 w 2684507"/>
              <a:gd name="connsiteY15" fmla="*/ 1485372 h 3601634"/>
              <a:gd name="connsiteX16" fmla="*/ 2491885 w 2684507"/>
              <a:gd name="connsiteY16" fmla="*/ 1654774 h 3601634"/>
              <a:gd name="connsiteX17" fmla="*/ 2472075 w 2684507"/>
              <a:gd name="connsiteY17" fmla="*/ 1664156 h 3601634"/>
              <a:gd name="connsiteX18" fmla="*/ 2414209 w 2684507"/>
              <a:gd name="connsiteY18" fmla="*/ 1755373 h 3601634"/>
              <a:gd name="connsiteX19" fmla="*/ 2384495 w 2684507"/>
              <a:gd name="connsiteY19" fmla="*/ 1812709 h 3601634"/>
              <a:gd name="connsiteX20" fmla="*/ 2367813 w 2684507"/>
              <a:gd name="connsiteY20" fmla="*/ 1845547 h 3601634"/>
              <a:gd name="connsiteX21" fmla="*/ 2309947 w 2684507"/>
              <a:gd name="connsiteY21" fmla="*/ 1955007 h 3601634"/>
              <a:gd name="connsiteX22" fmla="*/ 2264072 w 2684507"/>
              <a:gd name="connsiteY22" fmla="*/ 2023810 h 3601634"/>
              <a:gd name="connsiteX23" fmla="*/ 2231751 w 2684507"/>
              <a:gd name="connsiteY23" fmla="*/ 2135355 h 3601634"/>
              <a:gd name="connsiteX24" fmla="*/ 2128531 w 2684507"/>
              <a:gd name="connsiteY24" fmla="*/ 2203637 h 3601634"/>
              <a:gd name="connsiteX25" fmla="*/ 1965361 w 2684507"/>
              <a:gd name="connsiteY25" fmla="*/ 2167150 h 3601634"/>
              <a:gd name="connsiteX26" fmla="*/ 1762049 w 2684507"/>
              <a:gd name="connsiteY26" fmla="*/ 2119196 h 3601634"/>
              <a:gd name="connsiteX27" fmla="*/ 1666128 w 2684507"/>
              <a:gd name="connsiteY27" fmla="*/ 2170278 h 3601634"/>
              <a:gd name="connsiteX28" fmla="*/ 1623381 w 2684507"/>
              <a:gd name="connsiteY28" fmla="*/ 2255761 h 3601634"/>
              <a:gd name="connsiteX29" fmla="*/ 1631722 w 2684507"/>
              <a:gd name="connsiteY29" fmla="*/ 2326649 h 3601634"/>
              <a:gd name="connsiteX30" fmla="*/ 1651532 w 2684507"/>
              <a:gd name="connsiteY30" fmla="*/ 2352189 h 3601634"/>
              <a:gd name="connsiteX31" fmla="*/ 1747453 w 2684507"/>
              <a:gd name="connsiteY31" fmla="*/ 2511167 h 3601634"/>
              <a:gd name="connsiteX32" fmla="*/ 1895505 w 2684507"/>
              <a:gd name="connsiteY32" fmla="*/ 2853098 h 3601634"/>
              <a:gd name="connsiteX33" fmla="*/ 2037614 w 2684507"/>
              <a:gd name="connsiteY33" fmla="*/ 3198466 h 3601634"/>
              <a:gd name="connsiteX34" fmla="*/ 1923051 w 2684507"/>
              <a:gd name="connsiteY34" fmla="*/ 3595634 h 3601634"/>
              <a:gd name="connsiteX35" fmla="*/ 107930 w 2684507"/>
              <a:gd name="connsiteY35" fmla="*/ 3601595 h 3601634"/>
              <a:gd name="connsiteX36" fmla="*/ 16701 w 2684507"/>
              <a:gd name="connsiteY36" fmla="*/ 3591691 h 3601634"/>
              <a:gd name="connsiteX37" fmla="*/ 19 w 2684507"/>
              <a:gd name="connsiteY37" fmla="*/ 3567714 h 3601634"/>
              <a:gd name="connsiteX38" fmla="*/ 20350 w 2684507"/>
              <a:gd name="connsiteY38" fmla="*/ 3417077 h 3601634"/>
              <a:gd name="connsiteX39" fmla="*/ 283090 w 2684507"/>
              <a:gd name="connsiteY39" fmla="*/ 2665453 h 3601634"/>
              <a:gd name="connsiteX40" fmla="*/ 474411 w 2684507"/>
              <a:gd name="connsiteY40" fmla="*/ 2332904 h 3601634"/>
              <a:gd name="connsiteX41" fmla="*/ 516116 w 2684507"/>
              <a:gd name="connsiteY41" fmla="*/ 2202594 h 3601634"/>
              <a:gd name="connsiteX42" fmla="*/ 524979 w 2684507"/>
              <a:gd name="connsiteY42" fmla="*/ 2091571 h 3601634"/>
              <a:gd name="connsiteX43" fmla="*/ 646444 w 2684507"/>
              <a:gd name="connsiteY43" fmla="*/ 1983154 h 3601634"/>
              <a:gd name="connsiteX44" fmla="*/ 703267 w 2684507"/>
              <a:gd name="connsiteY44" fmla="*/ 1921648 h 3601634"/>
              <a:gd name="connsiteX45" fmla="*/ 702224 w 2684507"/>
              <a:gd name="connsiteY45" fmla="*/ 1880991 h 3601634"/>
              <a:gd name="connsiteX46" fmla="*/ 778336 w 2684507"/>
              <a:gd name="connsiteY46" fmla="*/ 1822613 h 3601634"/>
              <a:gd name="connsiteX47" fmla="*/ 852362 w 2684507"/>
              <a:gd name="connsiteY47" fmla="*/ 1777265 h 3601634"/>
              <a:gd name="connsiteX48" fmla="*/ 896152 w 2684507"/>
              <a:gd name="connsiteY48" fmla="*/ 1551048 h 3601634"/>
              <a:gd name="connsiteX49" fmla="*/ 883119 w 2684507"/>
              <a:gd name="connsiteY49" fmla="*/ 1196607 h 3601634"/>
              <a:gd name="connsiteX50" fmla="*/ 831509 w 2684507"/>
              <a:gd name="connsiteY50" fmla="*/ 1041799 h 3601634"/>
              <a:gd name="connsiteX51" fmla="*/ 800752 w 2684507"/>
              <a:gd name="connsiteY51" fmla="*/ 656084 h 3601634"/>
              <a:gd name="connsiteX52" fmla="*/ 894588 w 2684507"/>
              <a:gd name="connsiteY52" fmla="*/ 436122 h 3601634"/>
              <a:gd name="connsiteX53" fmla="*/ 1029608 w 2684507"/>
              <a:gd name="connsiteY53" fmla="*/ 305812 h 3601634"/>
              <a:gd name="connsiteX54" fmla="*/ 1179224 w 2684507"/>
              <a:gd name="connsiteY54" fmla="*/ 214075 h 3601634"/>
              <a:gd name="connsiteX55" fmla="*/ 1203725 w 2684507"/>
              <a:gd name="connsiteY55" fmla="*/ 194268 h 3601634"/>
              <a:gd name="connsiteX56" fmla="*/ 1534758 w 2684507"/>
              <a:gd name="connsiteY56" fmla="*/ 2452 h 3601634"/>
              <a:gd name="connsiteX57" fmla="*/ 1627519 w 2684507"/>
              <a:gd name="connsiteY57" fmla="*/ 1263 h 3601634"/>
              <a:gd name="connsiteX0" fmla="*/ 1627519 w 2684507"/>
              <a:gd name="connsiteY0" fmla="*/ 1263 h 3601634"/>
              <a:gd name="connsiteX1" fmla="*/ 1888207 w 2684507"/>
              <a:gd name="connsiteY1" fmla="*/ 71777 h 3601634"/>
              <a:gd name="connsiteX2" fmla="*/ 2276062 w 2684507"/>
              <a:gd name="connsiteY2" fmla="*/ 275059 h 3601634"/>
              <a:gd name="connsiteX3" fmla="*/ 2575294 w 2684507"/>
              <a:gd name="connsiteY3" fmla="*/ 477299 h 3601634"/>
              <a:gd name="connsiteX4" fmla="*/ 2635245 w 2684507"/>
              <a:gd name="connsiteY4" fmla="*/ 500755 h 3601634"/>
              <a:gd name="connsiteX5" fmla="*/ 2647235 w 2684507"/>
              <a:gd name="connsiteY5" fmla="*/ 523690 h 3601634"/>
              <a:gd name="connsiteX6" fmla="*/ 2658704 w 2684507"/>
              <a:gd name="connsiteY6" fmla="*/ 560697 h 3601634"/>
              <a:gd name="connsiteX7" fmla="*/ 2666524 w 2684507"/>
              <a:gd name="connsiteY7" fmla="*/ 626894 h 3601634"/>
              <a:gd name="connsiteX8" fmla="*/ 2511173 w 2684507"/>
              <a:gd name="connsiteY8" fmla="*/ 706644 h 3601634"/>
              <a:gd name="connsiteX9" fmla="*/ 2484586 w 2684507"/>
              <a:gd name="connsiteY9" fmla="*/ 743130 h 3601634"/>
              <a:gd name="connsiteX10" fmla="*/ 2521078 w 2684507"/>
              <a:gd name="connsiteY10" fmla="*/ 927127 h 3601634"/>
              <a:gd name="connsiteX11" fmla="*/ 2545058 w 2684507"/>
              <a:gd name="connsiteY11" fmla="*/ 1061085 h 3601634"/>
              <a:gd name="connsiteX12" fmla="*/ 2489799 w 2684507"/>
              <a:gd name="connsiteY12" fmla="*/ 1211201 h 3601634"/>
              <a:gd name="connsiteX13" fmla="*/ 2463734 w 2684507"/>
              <a:gd name="connsiteY13" fmla="*/ 1245603 h 3601634"/>
              <a:gd name="connsiteX14" fmla="*/ 2455393 w 2684507"/>
              <a:gd name="connsiteY14" fmla="*/ 1333171 h 3601634"/>
              <a:gd name="connsiteX15" fmla="*/ 2545058 w 2684507"/>
              <a:gd name="connsiteY15" fmla="*/ 1485372 h 3601634"/>
              <a:gd name="connsiteX16" fmla="*/ 2491885 w 2684507"/>
              <a:gd name="connsiteY16" fmla="*/ 1654774 h 3601634"/>
              <a:gd name="connsiteX17" fmla="*/ 2472075 w 2684507"/>
              <a:gd name="connsiteY17" fmla="*/ 1664156 h 3601634"/>
              <a:gd name="connsiteX18" fmla="*/ 2414209 w 2684507"/>
              <a:gd name="connsiteY18" fmla="*/ 1755373 h 3601634"/>
              <a:gd name="connsiteX19" fmla="*/ 2384495 w 2684507"/>
              <a:gd name="connsiteY19" fmla="*/ 1812709 h 3601634"/>
              <a:gd name="connsiteX20" fmla="*/ 2367813 w 2684507"/>
              <a:gd name="connsiteY20" fmla="*/ 1845547 h 3601634"/>
              <a:gd name="connsiteX21" fmla="*/ 2309947 w 2684507"/>
              <a:gd name="connsiteY21" fmla="*/ 1955007 h 3601634"/>
              <a:gd name="connsiteX22" fmla="*/ 2264072 w 2684507"/>
              <a:gd name="connsiteY22" fmla="*/ 2023810 h 3601634"/>
              <a:gd name="connsiteX23" fmla="*/ 2231751 w 2684507"/>
              <a:gd name="connsiteY23" fmla="*/ 2135355 h 3601634"/>
              <a:gd name="connsiteX24" fmla="*/ 2128531 w 2684507"/>
              <a:gd name="connsiteY24" fmla="*/ 2203637 h 3601634"/>
              <a:gd name="connsiteX25" fmla="*/ 1965361 w 2684507"/>
              <a:gd name="connsiteY25" fmla="*/ 2167150 h 3601634"/>
              <a:gd name="connsiteX26" fmla="*/ 1762049 w 2684507"/>
              <a:gd name="connsiteY26" fmla="*/ 2119196 h 3601634"/>
              <a:gd name="connsiteX27" fmla="*/ 1666128 w 2684507"/>
              <a:gd name="connsiteY27" fmla="*/ 2170278 h 3601634"/>
              <a:gd name="connsiteX28" fmla="*/ 1623381 w 2684507"/>
              <a:gd name="connsiteY28" fmla="*/ 2255761 h 3601634"/>
              <a:gd name="connsiteX29" fmla="*/ 1631722 w 2684507"/>
              <a:gd name="connsiteY29" fmla="*/ 2326649 h 3601634"/>
              <a:gd name="connsiteX30" fmla="*/ 1651532 w 2684507"/>
              <a:gd name="connsiteY30" fmla="*/ 2352189 h 3601634"/>
              <a:gd name="connsiteX31" fmla="*/ 1747453 w 2684507"/>
              <a:gd name="connsiteY31" fmla="*/ 2511167 h 3601634"/>
              <a:gd name="connsiteX32" fmla="*/ 1895505 w 2684507"/>
              <a:gd name="connsiteY32" fmla="*/ 2853098 h 3601634"/>
              <a:gd name="connsiteX33" fmla="*/ 2037614 w 2684507"/>
              <a:gd name="connsiteY33" fmla="*/ 3198466 h 3601634"/>
              <a:gd name="connsiteX34" fmla="*/ 1923051 w 2684507"/>
              <a:gd name="connsiteY34" fmla="*/ 3595634 h 3601634"/>
              <a:gd name="connsiteX35" fmla="*/ 107930 w 2684507"/>
              <a:gd name="connsiteY35" fmla="*/ 3601595 h 3601634"/>
              <a:gd name="connsiteX36" fmla="*/ 16701 w 2684507"/>
              <a:gd name="connsiteY36" fmla="*/ 3591691 h 3601634"/>
              <a:gd name="connsiteX37" fmla="*/ 19 w 2684507"/>
              <a:gd name="connsiteY37" fmla="*/ 3567714 h 3601634"/>
              <a:gd name="connsiteX38" fmla="*/ 20350 w 2684507"/>
              <a:gd name="connsiteY38" fmla="*/ 3417077 h 3601634"/>
              <a:gd name="connsiteX39" fmla="*/ 283090 w 2684507"/>
              <a:gd name="connsiteY39" fmla="*/ 2665453 h 3601634"/>
              <a:gd name="connsiteX40" fmla="*/ 474411 w 2684507"/>
              <a:gd name="connsiteY40" fmla="*/ 2332904 h 3601634"/>
              <a:gd name="connsiteX41" fmla="*/ 516116 w 2684507"/>
              <a:gd name="connsiteY41" fmla="*/ 2202594 h 3601634"/>
              <a:gd name="connsiteX42" fmla="*/ 524979 w 2684507"/>
              <a:gd name="connsiteY42" fmla="*/ 2091571 h 3601634"/>
              <a:gd name="connsiteX43" fmla="*/ 646444 w 2684507"/>
              <a:gd name="connsiteY43" fmla="*/ 1983154 h 3601634"/>
              <a:gd name="connsiteX44" fmla="*/ 703267 w 2684507"/>
              <a:gd name="connsiteY44" fmla="*/ 1921648 h 3601634"/>
              <a:gd name="connsiteX45" fmla="*/ 702224 w 2684507"/>
              <a:gd name="connsiteY45" fmla="*/ 1880991 h 3601634"/>
              <a:gd name="connsiteX46" fmla="*/ 778336 w 2684507"/>
              <a:gd name="connsiteY46" fmla="*/ 1822613 h 3601634"/>
              <a:gd name="connsiteX47" fmla="*/ 852362 w 2684507"/>
              <a:gd name="connsiteY47" fmla="*/ 1777265 h 3601634"/>
              <a:gd name="connsiteX48" fmla="*/ 896152 w 2684507"/>
              <a:gd name="connsiteY48" fmla="*/ 1551048 h 3601634"/>
              <a:gd name="connsiteX49" fmla="*/ 883119 w 2684507"/>
              <a:gd name="connsiteY49" fmla="*/ 1196607 h 3601634"/>
              <a:gd name="connsiteX50" fmla="*/ 831509 w 2684507"/>
              <a:gd name="connsiteY50" fmla="*/ 1041799 h 3601634"/>
              <a:gd name="connsiteX51" fmla="*/ 800752 w 2684507"/>
              <a:gd name="connsiteY51" fmla="*/ 656084 h 3601634"/>
              <a:gd name="connsiteX52" fmla="*/ 894588 w 2684507"/>
              <a:gd name="connsiteY52" fmla="*/ 436122 h 3601634"/>
              <a:gd name="connsiteX53" fmla="*/ 1029608 w 2684507"/>
              <a:gd name="connsiteY53" fmla="*/ 305812 h 3601634"/>
              <a:gd name="connsiteX54" fmla="*/ 1179224 w 2684507"/>
              <a:gd name="connsiteY54" fmla="*/ 214075 h 3601634"/>
              <a:gd name="connsiteX55" fmla="*/ 1203725 w 2684507"/>
              <a:gd name="connsiteY55" fmla="*/ 194268 h 3601634"/>
              <a:gd name="connsiteX56" fmla="*/ 1534758 w 2684507"/>
              <a:gd name="connsiteY56" fmla="*/ 2452 h 3601634"/>
              <a:gd name="connsiteX57" fmla="*/ 1627519 w 2684507"/>
              <a:gd name="connsiteY57" fmla="*/ 1263 h 3601634"/>
              <a:gd name="connsiteX0" fmla="*/ 1627519 w 2684507"/>
              <a:gd name="connsiteY0" fmla="*/ 1263 h 3601634"/>
              <a:gd name="connsiteX1" fmla="*/ 1888207 w 2684507"/>
              <a:gd name="connsiteY1" fmla="*/ 71777 h 3601634"/>
              <a:gd name="connsiteX2" fmla="*/ 2276062 w 2684507"/>
              <a:gd name="connsiteY2" fmla="*/ 275059 h 3601634"/>
              <a:gd name="connsiteX3" fmla="*/ 2575294 w 2684507"/>
              <a:gd name="connsiteY3" fmla="*/ 477299 h 3601634"/>
              <a:gd name="connsiteX4" fmla="*/ 2635245 w 2684507"/>
              <a:gd name="connsiteY4" fmla="*/ 500755 h 3601634"/>
              <a:gd name="connsiteX5" fmla="*/ 2647235 w 2684507"/>
              <a:gd name="connsiteY5" fmla="*/ 523690 h 3601634"/>
              <a:gd name="connsiteX6" fmla="*/ 2658704 w 2684507"/>
              <a:gd name="connsiteY6" fmla="*/ 560697 h 3601634"/>
              <a:gd name="connsiteX7" fmla="*/ 2666524 w 2684507"/>
              <a:gd name="connsiteY7" fmla="*/ 626894 h 3601634"/>
              <a:gd name="connsiteX8" fmla="*/ 2511173 w 2684507"/>
              <a:gd name="connsiteY8" fmla="*/ 706644 h 3601634"/>
              <a:gd name="connsiteX9" fmla="*/ 2484586 w 2684507"/>
              <a:gd name="connsiteY9" fmla="*/ 743130 h 3601634"/>
              <a:gd name="connsiteX10" fmla="*/ 2521078 w 2684507"/>
              <a:gd name="connsiteY10" fmla="*/ 927127 h 3601634"/>
              <a:gd name="connsiteX11" fmla="*/ 2545058 w 2684507"/>
              <a:gd name="connsiteY11" fmla="*/ 1061085 h 3601634"/>
              <a:gd name="connsiteX12" fmla="*/ 2489799 w 2684507"/>
              <a:gd name="connsiteY12" fmla="*/ 1211201 h 3601634"/>
              <a:gd name="connsiteX13" fmla="*/ 2463734 w 2684507"/>
              <a:gd name="connsiteY13" fmla="*/ 1245603 h 3601634"/>
              <a:gd name="connsiteX14" fmla="*/ 2455393 w 2684507"/>
              <a:gd name="connsiteY14" fmla="*/ 1333171 h 3601634"/>
              <a:gd name="connsiteX15" fmla="*/ 2545058 w 2684507"/>
              <a:gd name="connsiteY15" fmla="*/ 1485372 h 3601634"/>
              <a:gd name="connsiteX16" fmla="*/ 2491885 w 2684507"/>
              <a:gd name="connsiteY16" fmla="*/ 1654774 h 3601634"/>
              <a:gd name="connsiteX17" fmla="*/ 2472075 w 2684507"/>
              <a:gd name="connsiteY17" fmla="*/ 1664156 h 3601634"/>
              <a:gd name="connsiteX18" fmla="*/ 2414209 w 2684507"/>
              <a:gd name="connsiteY18" fmla="*/ 1755373 h 3601634"/>
              <a:gd name="connsiteX19" fmla="*/ 2384495 w 2684507"/>
              <a:gd name="connsiteY19" fmla="*/ 1812709 h 3601634"/>
              <a:gd name="connsiteX20" fmla="*/ 2367813 w 2684507"/>
              <a:gd name="connsiteY20" fmla="*/ 1845547 h 3601634"/>
              <a:gd name="connsiteX21" fmla="*/ 2309947 w 2684507"/>
              <a:gd name="connsiteY21" fmla="*/ 1955007 h 3601634"/>
              <a:gd name="connsiteX22" fmla="*/ 2264072 w 2684507"/>
              <a:gd name="connsiteY22" fmla="*/ 2023810 h 3601634"/>
              <a:gd name="connsiteX23" fmla="*/ 2231751 w 2684507"/>
              <a:gd name="connsiteY23" fmla="*/ 2135355 h 3601634"/>
              <a:gd name="connsiteX24" fmla="*/ 2128531 w 2684507"/>
              <a:gd name="connsiteY24" fmla="*/ 2203637 h 3601634"/>
              <a:gd name="connsiteX25" fmla="*/ 1965361 w 2684507"/>
              <a:gd name="connsiteY25" fmla="*/ 2167150 h 3601634"/>
              <a:gd name="connsiteX26" fmla="*/ 1762049 w 2684507"/>
              <a:gd name="connsiteY26" fmla="*/ 2119196 h 3601634"/>
              <a:gd name="connsiteX27" fmla="*/ 1666128 w 2684507"/>
              <a:gd name="connsiteY27" fmla="*/ 2170278 h 3601634"/>
              <a:gd name="connsiteX28" fmla="*/ 1623381 w 2684507"/>
              <a:gd name="connsiteY28" fmla="*/ 2255761 h 3601634"/>
              <a:gd name="connsiteX29" fmla="*/ 1631722 w 2684507"/>
              <a:gd name="connsiteY29" fmla="*/ 2326649 h 3601634"/>
              <a:gd name="connsiteX30" fmla="*/ 1651532 w 2684507"/>
              <a:gd name="connsiteY30" fmla="*/ 2352189 h 3601634"/>
              <a:gd name="connsiteX31" fmla="*/ 1747453 w 2684507"/>
              <a:gd name="connsiteY31" fmla="*/ 2511167 h 3601634"/>
              <a:gd name="connsiteX32" fmla="*/ 1895505 w 2684507"/>
              <a:gd name="connsiteY32" fmla="*/ 2853098 h 3601634"/>
              <a:gd name="connsiteX33" fmla="*/ 2050314 w 2684507"/>
              <a:gd name="connsiteY33" fmla="*/ 3239741 h 3601634"/>
              <a:gd name="connsiteX34" fmla="*/ 1923051 w 2684507"/>
              <a:gd name="connsiteY34" fmla="*/ 3595634 h 3601634"/>
              <a:gd name="connsiteX35" fmla="*/ 107930 w 2684507"/>
              <a:gd name="connsiteY35" fmla="*/ 3601595 h 3601634"/>
              <a:gd name="connsiteX36" fmla="*/ 16701 w 2684507"/>
              <a:gd name="connsiteY36" fmla="*/ 3591691 h 3601634"/>
              <a:gd name="connsiteX37" fmla="*/ 19 w 2684507"/>
              <a:gd name="connsiteY37" fmla="*/ 3567714 h 3601634"/>
              <a:gd name="connsiteX38" fmla="*/ 20350 w 2684507"/>
              <a:gd name="connsiteY38" fmla="*/ 3417077 h 3601634"/>
              <a:gd name="connsiteX39" fmla="*/ 283090 w 2684507"/>
              <a:gd name="connsiteY39" fmla="*/ 2665453 h 3601634"/>
              <a:gd name="connsiteX40" fmla="*/ 474411 w 2684507"/>
              <a:gd name="connsiteY40" fmla="*/ 2332904 h 3601634"/>
              <a:gd name="connsiteX41" fmla="*/ 516116 w 2684507"/>
              <a:gd name="connsiteY41" fmla="*/ 2202594 h 3601634"/>
              <a:gd name="connsiteX42" fmla="*/ 524979 w 2684507"/>
              <a:gd name="connsiteY42" fmla="*/ 2091571 h 3601634"/>
              <a:gd name="connsiteX43" fmla="*/ 646444 w 2684507"/>
              <a:gd name="connsiteY43" fmla="*/ 1983154 h 3601634"/>
              <a:gd name="connsiteX44" fmla="*/ 703267 w 2684507"/>
              <a:gd name="connsiteY44" fmla="*/ 1921648 h 3601634"/>
              <a:gd name="connsiteX45" fmla="*/ 702224 w 2684507"/>
              <a:gd name="connsiteY45" fmla="*/ 1880991 h 3601634"/>
              <a:gd name="connsiteX46" fmla="*/ 778336 w 2684507"/>
              <a:gd name="connsiteY46" fmla="*/ 1822613 h 3601634"/>
              <a:gd name="connsiteX47" fmla="*/ 852362 w 2684507"/>
              <a:gd name="connsiteY47" fmla="*/ 1777265 h 3601634"/>
              <a:gd name="connsiteX48" fmla="*/ 896152 w 2684507"/>
              <a:gd name="connsiteY48" fmla="*/ 1551048 h 3601634"/>
              <a:gd name="connsiteX49" fmla="*/ 883119 w 2684507"/>
              <a:gd name="connsiteY49" fmla="*/ 1196607 h 3601634"/>
              <a:gd name="connsiteX50" fmla="*/ 831509 w 2684507"/>
              <a:gd name="connsiteY50" fmla="*/ 1041799 h 3601634"/>
              <a:gd name="connsiteX51" fmla="*/ 800752 w 2684507"/>
              <a:gd name="connsiteY51" fmla="*/ 656084 h 3601634"/>
              <a:gd name="connsiteX52" fmla="*/ 894588 w 2684507"/>
              <a:gd name="connsiteY52" fmla="*/ 436122 h 3601634"/>
              <a:gd name="connsiteX53" fmla="*/ 1029608 w 2684507"/>
              <a:gd name="connsiteY53" fmla="*/ 305812 h 3601634"/>
              <a:gd name="connsiteX54" fmla="*/ 1179224 w 2684507"/>
              <a:gd name="connsiteY54" fmla="*/ 214075 h 3601634"/>
              <a:gd name="connsiteX55" fmla="*/ 1203725 w 2684507"/>
              <a:gd name="connsiteY55" fmla="*/ 194268 h 3601634"/>
              <a:gd name="connsiteX56" fmla="*/ 1534758 w 2684507"/>
              <a:gd name="connsiteY56" fmla="*/ 2452 h 3601634"/>
              <a:gd name="connsiteX57" fmla="*/ 1627519 w 2684507"/>
              <a:gd name="connsiteY57" fmla="*/ 1263 h 3601634"/>
              <a:gd name="connsiteX0" fmla="*/ 1627519 w 2684507"/>
              <a:gd name="connsiteY0" fmla="*/ 1263 h 3601634"/>
              <a:gd name="connsiteX1" fmla="*/ 1888207 w 2684507"/>
              <a:gd name="connsiteY1" fmla="*/ 71777 h 3601634"/>
              <a:gd name="connsiteX2" fmla="*/ 2276062 w 2684507"/>
              <a:gd name="connsiteY2" fmla="*/ 275059 h 3601634"/>
              <a:gd name="connsiteX3" fmla="*/ 2575294 w 2684507"/>
              <a:gd name="connsiteY3" fmla="*/ 477299 h 3601634"/>
              <a:gd name="connsiteX4" fmla="*/ 2635245 w 2684507"/>
              <a:gd name="connsiteY4" fmla="*/ 500755 h 3601634"/>
              <a:gd name="connsiteX5" fmla="*/ 2647235 w 2684507"/>
              <a:gd name="connsiteY5" fmla="*/ 523690 h 3601634"/>
              <a:gd name="connsiteX6" fmla="*/ 2658704 w 2684507"/>
              <a:gd name="connsiteY6" fmla="*/ 560697 h 3601634"/>
              <a:gd name="connsiteX7" fmla="*/ 2666524 w 2684507"/>
              <a:gd name="connsiteY7" fmla="*/ 626894 h 3601634"/>
              <a:gd name="connsiteX8" fmla="*/ 2511173 w 2684507"/>
              <a:gd name="connsiteY8" fmla="*/ 706644 h 3601634"/>
              <a:gd name="connsiteX9" fmla="*/ 2484586 w 2684507"/>
              <a:gd name="connsiteY9" fmla="*/ 743130 h 3601634"/>
              <a:gd name="connsiteX10" fmla="*/ 2521078 w 2684507"/>
              <a:gd name="connsiteY10" fmla="*/ 927127 h 3601634"/>
              <a:gd name="connsiteX11" fmla="*/ 2545058 w 2684507"/>
              <a:gd name="connsiteY11" fmla="*/ 1061085 h 3601634"/>
              <a:gd name="connsiteX12" fmla="*/ 2489799 w 2684507"/>
              <a:gd name="connsiteY12" fmla="*/ 1211201 h 3601634"/>
              <a:gd name="connsiteX13" fmla="*/ 2463734 w 2684507"/>
              <a:gd name="connsiteY13" fmla="*/ 1245603 h 3601634"/>
              <a:gd name="connsiteX14" fmla="*/ 2455393 w 2684507"/>
              <a:gd name="connsiteY14" fmla="*/ 1333171 h 3601634"/>
              <a:gd name="connsiteX15" fmla="*/ 2545058 w 2684507"/>
              <a:gd name="connsiteY15" fmla="*/ 1485372 h 3601634"/>
              <a:gd name="connsiteX16" fmla="*/ 2491885 w 2684507"/>
              <a:gd name="connsiteY16" fmla="*/ 1654774 h 3601634"/>
              <a:gd name="connsiteX17" fmla="*/ 2472075 w 2684507"/>
              <a:gd name="connsiteY17" fmla="*/ 1664156 h 3601634"/>
              <a:gd name="connsiteX18" fmla="*/ 2414209 w 2684507"/>
              <a:gd name="connsiteY18" fmla="*/ 1755373 h 3601634"/>
              <a:gd name="connsiteX19" fmla="*/ 2384495 w 2684507"/>
              <a:gd name="connsiteY19" fmla="*/ 1812709 h 3601634"/>
              <a:gd name="connsiteX20" fmla="*/ 2367813 w 2684507"/>
              <a:gd name="connsiteY20" fmla="*/ 1845547 h 3601634"/>
              <a:gd name="connsiteX21" fmla="*/ 2309947 w 2684507"/>
              <a:gd name="connsiteY21" fmla="*/ 1955007 h 3601634"/>
              <a:gd name="connsiteX22" fmla="*/ 2264072 w 2684507"/>
              <a:gd name="connsiteY22" fmla="*/ 2023810 h 3601634"/>
              <a:gd name="connsiteX23" fmla="*/ 2231751 w 2684507"/>
              <a:gd name="connsiteY23" fmla="*/ 2135355 h 3601634"/>
              <a:gd name="connsiteX24" fmla="*/ 2128531 w 2684507"/>
              <a:gd name="connsiteY24" fmla="*/ 2203637 h 3601634"/>
              <a:gd name="connsiteX25" fmla="*/ 1965361 w 2684507"/>
              <a:gd name="connsiteY25" fmla="*/ 2167150 h 3601634"/>
              <a:gd name="connsiteX26" fmla="*/ 1762049 w 2684507"/>
              <a:gd name="connsiteY26" fmla="*/ 2119196 h 3601634"/>
              <a:gd name="connsiteX27" fmla="*/ 1666128 w 2684507"/>
              <a:gd name="connsiteY27" fmla="*/ 2170278 h 3601634"/>
              <a:gd name="connsiteX28" fmla="*/ 1623381 w 2684507"/>
              <a:gd name="connsiteY28" fmla="*/ 2255761 h 3601634"/>
              <a:gd name="connsiteX29" fmla="*/ 1631722 w 2684507"/>
              <a:gd name="connsiteY29" fmla="*/ 2326649 h 3601634"/>
              <a:gd name="connsiteX30" fmla="*/ 1651532 w 2684507"/>
              <a:gd name="connsiteY30" fmla="*/ 2352189 h 3601634"/>
              <a:gd name="connsiteX31" fmla="*/ 1747453 w 2684507"/>
              <a:gd name="connsiteY31" fmla="*/ 2511167 h 3601634"/>
              <a:gd name="connsiteX32" fmla="*/ 1895505 w 2684507"/>
              <a:gd name="connsiteY32" fmla="*/ 2853098 h 3601634"/>
              <a:gd name="connsiteX33" fmla="*/ 2050314 w 2684507"/>
              <a:gd name="connsiteY33" fmla="*/ 3239741 h 3601634"/>
              <a:gd name="connsiteX34" fmla="*/ 1923051 w 2684507"/>
              <a:gd name="connsiteY34" fmla="*/ 3595634 h 3601634"/>
              <a:gd name="connsiteX35" fmla="*/ 107930 w 2684507"/>
              <a:gd name="connsiteY35" fmla="*/ 3601595 h 3601634"/>
              <a:gd name="connsiteX36" fmla="*/ 16701 w 2684507"/>
              <a:gd name="connsiteY36" fmla="*/ 3591691 h 3601634"/>
              <a:gd name="connsiteX37" fmla="*/ 19 w 2684507"/>
              <a:gd name="connsiteY37" fmla="*/ 3567714 h 3601634"/>
              <a:gd name="connsiteX38" fmla="*/ 20350 w 2684507"/>
              <a:gd name="connsiteY38" fmla="*/ 3417077 h 3601634"/>
              <a:gd name="connsiteX39" fmla="*/ 283090 w 2684507"/>
              <a:gd name="connsiteY39" fmla="*/ 2665453 h 3601634"/>
              <a:gd name="connsiteX40" fmla="*/ 474411 w 2684507"/>
              <a:gd name="connsiteY40" fmla="*/ 2332904 h 3601634"/>
              <a:gd name="connsiteX41" fmla="*/ 516116 w 2684507"/>
              <a:gd name="connsiteY41" fmla="*/ 2202594 h 3601634"/>
              <a:gd name="connsiteX42" fmla="*/ 524979 w 2684507"/>
              <a:gd name="connsiteY42" fmla="*/ 2091571 h 3601634"/>
              <a:gd name="connsiteX43" fmla="*/ 646444 w 2684507"/>
              <a:gd name="connsiteY43" fmla="*/ 1983154 h 3601634"/>
              <a:gd name="connsiteX44" fmla="*/ 703267 w 2684507"/>
              <a:gd name="connsiteY44" fmla="*/ 1921648 h 3601634"/>
              <a:gd name="connsiteX45" fmla="*/ 702224 w 2684507"/>
              <a:gd name="connsiteY45" fmla="*/ 1880991 h 3601634"/>
              <a:gd name="connsiteX46" fmla="*/ 778336 w 2684507"/>
              <a:gd name="connsiteY46" fmla="*/ 1822613 h 3601634"/>
              <a:gd name="connsiteX47" fmla="*/ 852362 w 2684507"/>
              <a:gd name="connsiteY47" fmla="*/ 1777265 h 3601634"/>
              <a:gd name="connsiteX48" fmla="*/ 896152 w 2684507"/>
              <a:gd name="connsiteY48" fmla="*/ 1551048 h 3601634"/>
              <a:gd name="connsiteX49" fmla="*/ 883119 w 2684507"/>
              <a:gd name="connsiteY49" fmla="*/ 1196607 h 3601634"/>
              <a:gd name="connsiteX50" fmla="*/ 831509 w 2684507"/>
              <a:gd name="connsiteY50" fmla="*/ 1041799 h 3601634"/>
              <a:gd name="connsiteX51" fmla="*/ 800752 w 2684507"/>
              <a:gd name="connsiteY51" fmla="*/ 656084 h 3601634"/>
              <a:gd name="connsiteX52" fmla="*/ 894588 w 2684507"/>
              <a:gd name="connsiteY52" fmla="*/ 436122 h 3601634"/>
              <a:gd name="connsiteX53" fmla="*/ 1029608 w 2684507"/>
              <a:gd name="connsiteY53" fmla="*/ 305812 h 3601634"/>
              <a:gd name="connsiteX54" fmla="*/ 1179224 w 2684507"/>
              <a:gd name="connsiteY54" fmla="*/ 214075 h 3601634"/>
              <a:gd name="connsiteX55" fmla="*/ 1203725 w 2684507"/>
              <a:gd name="connsiteY55" fmla="*/ 194268 h 3601634"/>
              <a:gd name="connsiteX56" fmla="*/ 1534758 w 2684507"/>
              <a:gd name="connsiteY56" fmla="*/ 2452 h 3601634"/>
              <a:gd name="connsiteX57" fmla="*/ 1627519 w 2684507"/>
              <a:gd name="connsiteY57" fmla="*/ 1263 h 3601634"/>
              <a:gd name="connsiteX0" fmla="*/ 1627519 w 2684507"/>
              <a:gd name="connsiteY0" fmla="*/ 1263 h 3601634"/>
              <a:gd name="connsiteX1" fmla="*/ 1888207 w 2684507"/>
              <a:gd name="connsiteY1" fmla="*/ 71777 h 3601634"/>
              <a:gd name="connsiteX2" fmla="*/ 2276062 w 2684507"/>
              <a:gd name="connsiteY2" fmla="*/ 275059 h 3601634"/>
              <a:gd name="connsiteX3" fmla="*/ 2575294 w 2684507"/>
              <a:gd name="connsiteY3" fmla="*/ 477299 h 3601634"/>
              <a:gd name="connsiteX4" fmla="*/ 2635245 w 2684507"/>
              <a:gd name="connsiteY4" fmla="*/ 500755 h 3601634"/>
              <a:gd name="connsiteX5" fmla="*/ 2647235 w 2684507"/>
              <a:gd name="connsiteY5" fmla="*/ 523690 h 3601634"/>
              <a:gd name="connsiteX6" fmla="*/ 2658704 w 2684507"/>
              <a:gd name="connsiteY6" fmla="*/ 560697 h 3601634"/>
              <a:gd name="connsiteX7" fmla="*/ 2666524 w 2684507"/>
              <a:gd name="connsiteY7" fmla="*/ 626894 h 3601634"/>
              <a:gd name="connsiteX8" fmla="*/ 2511173 w 2684507"/>
              <a:gd name="connsiteY8" fmla="*/ 706644 h 3601634"/>
              <a:gd name="connsiteX9" fmla="*/ 2484586 w 2684507"/>
              <a:gd name="connsiteY9" fmla="*/ 743130 h 3601634"/>
              <a:gd name="connsiteX10" fmla="*/ 2521078 w 2684507"/>
              <a:gd name="connsiteY10" fmla="*/ 927127 h 3601634"/>
              <a:gd name="connsiteX11" fmla="*/ 2545058 w 2684507"/>
              <a:gd name="connsiteY11" fmla="*/ 1061085 h 3601634"/>
              <a:gd name="connsiteX12" fmla="*/ 2489799 w 2684507"/>
              <a:gd name="connsiteY12" fmla="*/ 1211201 h 3601634"/>
              <a:gd name="connsiteX13" fmla="*/ 2463734 w 2684507"/>
              <a:gd name="connsiteY13" fmla="*/ 1245603 h 3601634"/>
              <a:gd name="connsiteX14" fmla="*/ 2455393 w 2684507"/>
              <a:gd name="connsiteY14" fmla="*/ 1333171 h 3601634"/>
              <a:gd name="connsiteX15" fmla="*/ 2545058 w 2684507"/>
              <a:gd name="connsiteY15" fmla="*/ 1485372 h 3601634"/>
              <a:gd name="connsiteX16" fmla="*/ 2491885 w 2684507"/>
              <a:gd name="connsiteY16" fmla="*/ 1654774 h 3601634"/>
              <a:gd name="connsiteX17" fmla="*/ 2472075 w 2684507"/>
              <a:gd name="connsiteY17" fmla="*/ 1664156 h 3601634"/>
              <a:gd name="connsiteX18" fmla="*/ 2414209 w 2684507"/>
              <a:gd name="connsiteY18" fmla="*/ 1755373 h 3601634"/>
              <a:gd name="connsiteX19" fmla="*/ 2384495 w 2684507"/>
              <a:gd name="connsiteY19" fmla="*/ 1812709 h 3601634"/>
              <a:gd name="connsiteX20" fmla="*/ 2367813 w 2684507"/>
              <a:gd name="connsiteY20" fmla="*/ 1845547 h 3601634"/>
              <a:gd name="connsiteX21" fmla="*/ 2309947 w 2684507"/>
              <a:gd name="connsiteY21" fmla="*/ 1955007 h 3601634"/>
              <a:gd name="connsiteX22" fmla="*/ 2264072 w 2684507"/>
              <a:gd name="connsiteY22" fmla="*/ 2023810 h 3601634"/>
              <a:gd name="connsiteX23" fmla="*/ 2231751 w 2684507"/>
              <a:gd name="connsiteY23" fmla="*/ 2135355 h 3601634"/>
              <a:gd name="connsiteX24" fmla="*/ 2128531 w 2684507"/>
              <a:gd name="connsiteY24" fmla="*/ 2203637 h 3601634"/>
              <a:gd name="connsiteX25" fmla="*/ 1965361 w 2684507"/>
              <a:gd name="connsiteY25" fmla="*/ 2167150 h 3601634"/>
              <a:gd name="connsiteX26" fmla="*/ 1762049 w 2684507"/>
              <a:gd name="connsiteY26" fmla="*/ 2119196 h 3601634"/>
              <a:gd name="connsiteX27" fmla="*/ 1666128 w 2684507"/>
              <a:gd name="connsiteY27" fmla="*/ 2170278 h 3601634"/>
              <a:gd name="connsiteX28" fmla="*/ 1623381 w 2684507"/>
              <a:gd name="connsiteY28" fmla="*/ 2255761 h 3601634"/>
              <a:gd name="connsiteX29" fmla="*/ 1631722 w 2684507"/>
              <a:gd name="connsiteY29" fmla="*/ 2326649 h 3601634"/>
              <a:gd name="connsiteX30" fmla="*/ 1651532 w 2684507"/>
              <a:gd name="connsiteY30" fmla="*/ 2352189 h 3601634"/>
              <a:gd name="connsiteX31" fmla="*/ 1747453 w 2684507"/>
              <a:gd name="connsiteY31" fmla="*/ 2511167 h 3601634"/>
              <a:gd name="connsiteX32" fmla="*/ 1895505 w 2684507"/>
              <a:gd name="connsiteY32" fmla="*/ 2853098 h 3601634"/>
              <a:gd name="connsiteX33" fmla="*/ 2050314 w 2684507"/>
              <a:gd name="connsiteY33" fmla="*/ 3239741 h 3601634"/>
              <a:gd name="connsiteX34" fmla="*/ 1923051 w 2684507"/>
              <a:gd name="connsiteY34" fmla="*/ 3595634 h 3601634"/>
              <a:gd name="connsiteX35" fmla="*/ 107930 w 2684507"/>
              <a:gd name="connsiteY35" fmla="*/ 3601595 h 3601634"/>
              <a:gd name="connsiteX36" fmla="*/ 16701 w 2684507"/>
              <a:gd name="connsiteY36" fmla="*/ 3591691 h 3601634"/>
              <a:gd name="connsiteX37" fmla="*/ 19 w 2684507"/>
              <a:gd name="connsiteY37" fmla="*/ 3567714 h 3601634"/>
              <a:gd name="connsiteX38" fmla="*/ 20350 w 2684507"/>
              <a:gd name="connsiteY38" fmla="*/ 3417077 h 3601634"/>
              <a:gd name="connsiteX39" fmla="*/ 283090 w 2684507"/>
              <a:gd name="connsiteY39" fmla="*/ 2665453 h 3601634"/>
              <a:gd name="connsiteX40" fmla="*/ 474411 w 2684507"/>
              <a:gd name="connsiteY40" fmla="*/ 2332904 h 3601634"/>
              <a:gd name="connsiteX41" fmla="*/ 516116 w 2684507"/>
              <a:gd name="connsiteY41" fmla="*/ 2202594 h 3601634"/>
              <a:gd name="connsiteX42" fmla="*/ 524979 w 2684507"/>
              <a:gd name="connsiteY42" fmla="*/ 2091571 h 3601634"/>
              <a:gd name="connsiteX43" fmla="*/ 646444 w 2684507"/>
              <a:gd name="connsiteY43" fmla="*/ 1983154 h 3601634"/>
              <a:gd name="connsiteX44" fmla="*/ 703267 w 2684507"/>
              <a:gd name="connsiteY44" fmla="*/ 1921648 h 3601634"/>
              <a:gd name="connsiteX45" fmla="*/ 702224 w 2684507"/>
              <a:gd name="connsiteY45" fmla="*/ 1880991 h 3601634"/>
              <a:gd name="connsiteX46" fmla="*/ 778336 w 2684507"/>
              <a:gd name="connsiteY46" fmla="*/ 1822613 h 3601634"/>
              <a:gd name="connsiteX47" fmla="*/ 852362 w 2684507"/>
              <a:gd name="connsiteY47" fmla="*/ 1777265 h 3601634"/>
              <a:gd name="connsiteX48" fmla="*/ 896152 w 2684507"/>
              <a:gd name="connsiteY48" fmla="*/ 1551048 h 3601634"/>
              <a:gd name="connsiteX49" fmla="*/ 883119 w 2684507"/>
              <a:gd name="connsiteY49" fmla="*/ 1196607 h 3601634"/>
              <a:gd name="connsiteX50" fmla="*/ 831509 w 2684507"/>
              <a:gd name="connsiteY50" fmla="*/ 1041799 h 3601634"/>
              <a:gd name="connsiteX51" fmla="*/ 800752 w 2684507"/>
              <a:gd name="connsiteY51" fmla="*/ 656084 h 3601634"/>
              <a:gd name="connsiteX52" fmla="*/ 894588 w 2684507"/>
              <a:gd name="connsiteY52" fmla="*/ 436122 h 3601634"/>
              <a:gd name="connsiteX53" fmla="*/ 1029608 w 2684507"/>
              <a:gd name="connsiteY53" fmla="*/ 305812 h 3601634"/>
              <a:gd name="connsiteX54" fmla="*/ 1179224 w 2684507"/>
              <a:gd name="connsiteY54" fmla="*/ 214075 h 3601634"/>
              <a:gd name="connsiteX55" fmla="*/ 1203725 w 2684507"/>
              <a:gd name="connsiteY55" fmla="*/ 194268 h 3601634"/>
              <a:gd name="connsiteX56" fmla="*/ 1534758 w 2684507"/>
              <a:gd name="connsiteY56" fmla="*/ 2452 h 3601634"/>
              <a:gd name="connsiteX57" fmla="*/ 1627519 w 2684507"/>
              <a:gd name="connsiteY57" fmla="*/ 1263 h 3601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2684507" h="3601634">
                <a:moveTo>
                  <a:pt x="1627519" y="1263"/>
                </a:moveTo>
                <a:cubicBezTo>
                  <a:pt x="1718520" y="7176"/>
                  <a:pt x="1804536" y="33466"/>
                  <a:pt x="1888207" y="71777"/>
                </a:cubicBezTo>
                <a:cubicBezTo>
                  <a:pt x="2021141" y="132762"/>
                  <a:pt x="2155639" y="190098"/>
                  <a:pt x="2276062" y="275059"/>
                </a:cubicBezTo>
                <a:cubicBezTo>
                  <a:pt x="2374590" y="344384"/>
                  <a:pt x="2474681" y="411102"/>
                  <a:pt x="2575294" y="477299"/>
                </a:cubicBezTo>
                <a:cubicBezTo>
                  <a:pt x="2593019" y="489288"/>
                  <a:pt x="2614914" y="494500"/>
                  <a:pt x="2635245" y="500755"/>
                </a:cubicBezTo>
                <a:cubicBezTo>
                  <a:pt x="2649321" y="504925"/>
                  <a:pt x="2655576" y="511180"/>
                  <a:pt x="2647235" y="523690"/>
                </a:cubicBezTo>
                <a:cubicBezTo>
                  <a:pt x="2635245" y="541933"/>
                  <a:pt x="2643065" y="551836"/>
                  <a:pt x="2658704" y="560697"/>
                </a:cubicBezTo>
                <a:cubicBezTo>
                  <a:pt x="2689983" y="578419"/>
                  <a:pt x="2693111" y="602396"/>
                  <a:pt x="2666524" y="626894"/>
                </a:cubicBezTo>
                <a:cubicBezTo>
                  <a:pt x="2622212" y="667551"/>
                  <a:pt x="2571124" y="696219"/>
                  <a:pt x="2511173" y="706644"/>
                </a:cubicBezTo>
                <a:cubicBezTo>
                  <a:pt x="2487193" y="710814"/>
                  <a:pt x="2480416" y="721238"/>
                  <a:pt x="2484586" y="743130"/>
                </a:cubicBezTo>
                <a:cubicBezTo>
                  <a:pt x="2496576" y="804636"/>
                  <a:pt x="2509088" y="866142"/>
                  <a:pt x="2521078" y="927127"/>
                </a:cubicBezTo>
                <a:cubicBezTo>
                  <a:pt x="2529419" y="971953"/>
                  <a:pt x="2538803" y="1016259"/>
                  <a:pt x="2545058" y="1061085"/>
                </a:cubicBezTo>
                <a:cubicBezTo>
                  <a:pt x="2552878" y="1119985"/>
                  <a:pt x="2518993" y="1164811"/>
                  <a:pt x="2489799" y="1211201"/>
                </a:cubicBezTo>
                <a:cubicBezTo>
                  <a:pt x="2481980" y="1223190"/>
                  <a:pt x="2474160" y="1235700"/>
                  <a:pt x="2463734" y="1245603"/>
                </a:cubicBezTo>
                <a:cubicBezTo>
                  <a:pt x="2434019" y="1272707"/>
                  <a:pt x="2436626" y="1301375"/>
                  <a:pt x="2455393" y="1333171"/>
                </a:cubicBezTo>
                <a:cubicBezTo>
                  <a:pt x="2485629" y="1383731"/>
                  <a:pt x="2515344" y="1434291"/>
                  <a:pt x="2545058" y="1485372"/>
                </a:cubicBezTo>
                <a:cubicBezTo>
                  <a:pt x="2587285" y="1558345"/>
                  <a:pt x="2567996" y="1619330"/>
                  <a:pt x="2491885" y="1654774"/>
                </a:cubicBezTo>
                <a:cubicBezTo>
                  <a:pt x="2485108" y="1657380"/>
                  <a:pt x="2478852" y="1661029"/>
                  <a:pt x="2472075" y="1664156"/>
                </a:cubicBezTo>
                <a:cubicBezTo>
                  <a:pt x="2430370" y="1680315"/>
                  <a:pt x="2403262" y="1704292"/>
                  <a:pt x="2414209" y="1755373"/>
                </a:cubicBezTo>
                <a:cubicBezTo>
                  <a:pt x="2418901" y="1779350"/>
                  <a:pt x="2403783" y="1797593"/>
                  <a:pt x="2384495" y="1812709"/>
                </a:cubicBezTo>
                <a:cubicBezTo>
                  <a:pt x="2375632" y="1820006"/>
                  <a:pt x="2365727" y="1836686"/>
                  <a:pt x="2367813" y="1845547"/>
                </a:cubicBezTo>
                <a:cubicBezTo>
                  <a:pt x="2382931" y="1901319"/>
                  <a:pt x="2352695" y="1932594"/>
                  <a:pt x="2309947" y="1955007"/>
                </a:cubicBezTo>
                <a:cubicBezTo>
                  <a:pt x="2279711" y="1970644"/>
                  <a:pt x="2271370" y="1994621"/>
                  <a:pt x="2264072" y="2023810"/>
                </a:cubicBezTo>
                <a:cubicBezTo>
                  <a:pt x="2255210" y="2061339"/>
                  <a:pt x="2245305" y="2098868"/>
                  <a:pt x="2231751" y="2135355"/>
                </a:cubicBezTo>
                <a:cubicBezTo>
                  <a:pt x="2214026" y="2182787"/>
                  <a:pt x="2179098" y="2204679"/>
                  <a:pt x="2128531" y="2203637"/>
                </a:cubicBezTo>
                <a:cubicBezTo>
                  <a:pt x="2071708" y="2202594"/>
                  <a:pt x="2019056" y="2183830"/>
                  <a:pt x="1965361" y="2167150"/>
                </a:cubicBezTo>
                <a:cubicBezTo>
                  <a:pt x="1899154" y="2146301"/>
                  <a:pt x="1830341" y="2132749"/>
                  <a:pt x="1762049" y="2119196"/>
                </a:cubicBezTo>
                <a:cubicBezTo>
                  <a:pt x="1718259" y="2110857"/>
                  <a:pt x="1684374" y="2125973"/>
                  <a:pt x="1666128" y="2170278"/>
                </a:cubicBezTo>
                <a:cubicBezTo>
                  <a:pt x="1653617" y="2199467"/>
                  <a:pt x="1637456" y="2227093"/>
                  <a:pt x="1623381" y="2255761"/>
                </a:cubicBezTo>
                <a:cubicBezTo>
                  <a:pt x="1610869" y="2280780"/>
                  <a:pt x="1613476" y="2304757"/>
                  <a:pt x="1631722" y="2326649"/>
                </a:cubicBezTo>
                <a:cubicBezTo>
                  <a:pt x="1639020" y="2334989"/>
                  <a:pt x="1643191" y="2345935"/>
                  <a:pt x="1651532" y="2352189"/>
                </a:cubicBezTo>
                <a:cubicBezTo>
                  <a:pt x="1703663" y="2393367"/>
                  <a:pt x="1722951" y="2453309"/>
                  <a:pt x="1747453" y="2511167"/>
                </a:cubicBezTo>
                <a:cubicBezTo>
                  <a:pt x="1795935" y="2625318"/>
                  <a:pt x="1847544" y="2738426"/>
                  <a:pt x="1895505" y="2853098"/>
                </a:cubicBezTo>
                <a:cubicBezTo>
                  <a:pt x="1942875" y="2968221"/>
                  <a:pt x="1951977" y="2970827"/>
                  <a:pt x="2050314" y="3239741"/>
                </a:cubicBezTo>
                <a:cubicBezTo>
                  <a:pt x="2148651" y="3508655"/>
                  <a:pt x="2053949" y="3520395"/>
                  <a:pt x="1923051" y="3595634"/>
                </a:cubicBezTo>
                <a:lnTo>
                  <a:pt x="107930" y="3601595"/>
                </a:lnTo>
                <a:cubicBezTo>
                  <a:pt x="77694" y="3602116"/>
                  <a:pt x="46937" y="3597425"/>
                  <a:pt x="16701" y="3591691"/>
                </a:cubicBezTo>
                <a:cubicBezTo>
                  <a:pt x="9923" y="3590649"/>
                  <a:pt x="-503" y="3575533"/>
                  <a:pt x="19" y="3567714"/>
                </a:cubicBezTo>
                <a:cubicBezTo>
                  <a:pt x="5232" y="3517154"/>
                  <a:pt x="6796" y="3465552"/>
                  <a:pt x="20350" y="3417077"/>
                </a:cubicBezTo>
                <a:cubicBezTo>
                  <a:pt x="91248" y="3160628"/>
                  <a:pt x="170487" y="2907307"/>
                  <a:pt x="283090" y="2665453"/>
                </a:cubicBezTo>
                <a:cubicBezTo>
                  <a:pt x="337828" y="2549217"/>
                  <a:pt x="405598" y="2440800"/>
                  <a:pt x="474411" y="2332904"/>
                </a:cubicBezTo>
                <a:cubicBezTo>
                  <a:pt x="500477" y="2292247"/>
                  <a:pt x="511946" y="2249506"/>
                  <a:pt x="516116" y="2202594"/>
                </a:cubicBezTo>
                <a:cubicBezTo>
                  <a:pt x="519244" y="2165587"/>
                  <a:pt x="521329" y="2128579"/>
                  <a:pt x="524979" y="2091571"/>
                </a:cubicBezTo>
                <a:cubicBezTo>
                  <a:pt x="532277" y="2020161"/>
                  <a:pt x="575546" y="1982632"/>
                  <a:pt x="646444" y="1983154"/>
                </a:cubicBezTo>
                <a:cubicBezTo>
                  <a:pt x="710565" y="1983675"/>
                  <a:pt x="710565" y="1983675"/>
                  <a:pt x="703267" y="1921648"/>
                </a:cubicBezTo>
                <a:cubicBezTo>
                  <a:pt x="702224" y="1908095"/>
                  <a:pt x="700660" y="1894543"/>
                  <a:pt x="702224" y="1880991"/>
                </a:cubicBezTo>
                <a:cubicBezTo>
                  <a:pt x="705874" y="1836165"/>
                  <a:pt x="734024" y="1815315"/>
                  <a:pt x="778336" y="1822613"/>
                </a:cubicBezTo>
                <a:cubicBezTo>
                  <a:pt x="833073" y="1831995"/>
                  <a:pt x="839329" y="1831995"/>
                  <a:pt x="852362" y="1777265"/>
                </a:cubicBezTo>
                <a:cubicBezTo>
                  <a:pt x="870608" y="1702728"/>
                  <a:pt x="882598" y="1626627"/>
                  <a:pt x="896152" y="1551048"/>
                </a:cubicBezTo>
                <a:cubicBezTo>
                  <a:pt x="917004" y="1432206"/>
                  <a:pt x="908142" y="1313364"/>
                  <a:pt x="883119" y="1196607"/>
                </a:cubicBezTo>
                <a:cubicBezTo>
                  <a:pt x="871650" y="1143962"/>
                  <a:pt x="849234" y="1093402"/>
                  <a:pt x="831509" y="1041799"/>
                </a:cubicBezTo>
                <a:cubicBezTo>
                  <a:pt x="788241" y="916181"/>
                  <a:pt x="774687" y="788478"/>
                  <a:pt x="800752" y="656084"/>
                </a:cubicBezTo>
                <a:cubicBezTo>
                  <a:pt x="816913" y="575813"/>
                  <a:pt x="845064" y="499713"/>
                  <a:pt x="894588" y="436122"/>
                </a:cubicBezTo>
                <a:cubicBezTo>
                  <a:pt x="933165" y="387125"/>
                  <a:pt x="983211" y="348033"/>
                  <a:pt x="1029608" y="305812"/>
                </a:cubicBezTo>
                <a:cubicBezTo>
                  <a:pt x="1073919" y="266198"/>
                  <a:pt x="1121358" y="231797"/>
                  <a:pt x="1179224" y="214075"/>
                </a:cubicBezTo>
                <a:cubicBezTo>
                  <a:pt x="1188607" y="211468"/>
                  <a:pt x="1197991" y="202607"/>
                  <a:pt x="1203725" y="194268"/>
                </a:cubicBezTo>
                <a:cubicBezTo>
                  <a:pt x="1283486" y="77510"/>
                  <a:pt x="1392961" y="15483"/>
                  <a:pt x="1534758" y="2452"/>
                </a:cubicBezTo>
                <a:cubicBezTo>
                  <a:pt x="1566297" y="-414"/>
                  <a:pt x="1597185" y="-708"/>
                  <a:pt x="1627519" y="126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chemeClr val="lt1"/>
              </a:solidFill>
            </a:endParaRPr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338D0E08-2906-4180-AD34-7C135E2495BB}"/>
              </a:ext>
            </a:extLst>
          </p:cNvPr>
          <p:cNvSpPr>
            <a:spLocks/>
          </p:cNvSpPr>
          <p:nvPr/>
        </p:nvSpPr>
        <p:spPr bwMode="auto">
          <a:xfrm>
            <a:off x="3998514" y="2797855"/>
            <a:ext cx="2326990" cy="3340538"/>
          </a:xfrm>
          <a:custGeom>
            <a:avLst/>
            <a:gdLst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493502 w 2503163"/>
              <a:gd name="connsiteY19" fmla="*/ 3562765 h 3593447"/>
              <a:gd name="connsiteX20" fmla="*/ 454463 w 2503163"/>
              <a:gd name="connsiteY20" fmla="*/ 3322333 h 3593447"/>
              <a:gd name="connsiteX21" fmla="*/ 441001 w 2503163"/>
              <a:gd name="connsiteY21" fmla="*/ 3238638 h 3593447"/>
              <a:gd name="connsiteX22" fmla="*/ 453591 w 2503163"/>
              <a:gd name="connsiteY22" fmla="*/ 3223342 h 3593447"/>
              <a:gd name="connsiteX23" fmla="*/ 476625 w 2503163"/>
              <a:gd name="connsiteY23" fmla="*/ 3201010 h 3593447"/>
              <a:gd name="connsiteX24" fmla="*/ 561654 w 2503163"/>
              <a:gd name="connsiteY24" fmla="*/ 3101822 h 3593447"/>
              <a:gd name="connsiteX25" fmla="*/ 790171 w 2503163"/>
              <a:gd name="connsiteY25" fmla="*/ 2800666 h 3593447"/>
              <a:gd name="connsiteX26" fmla="*/ 933659 w 2503163"/>
              <a:gd name="connsiteY26" fmla="*/ 2492682 h 3593447"/>
              <a:gd name="connsiteX27" fmla="*/ 985031 w 2503163"/>
              <a:gd name="connsiteY27" fmla="*/ 2411822 h 3593447"/>
              <a:gd name="connsiteX28" fmla="*/ 1122613 w 2503163"/>
              <a:gd name="connsiteY28" fmla="*/ 2300416 h 3593447"/>
              <a:gd name="connsiteX29" fmla="*/ 1135604 w 2503163"/>
              <a:gd name="connsiteY29" fmla="*/ 2210573 h 3593447"/>
              <a:gd name="connsiteX30" fmla="*/ 957573 w 2503163"/>
              <a:gd name="connsiteY30" fmla="*/ 1967635 h 3593447"/>
              <a:gd name="connsiteX31" fmla="*/ 875201 w 2503163"/>
              <a:gd name="connsiteY31" fmla="*/ 1954338 h 3593447"/>
              <a:gd name="connsiteX32" fmla="*/ 751495 w 2503163"/>
              <a:gd name="connsiteY32" fmla="*/ 2027291 h 3593447"/>
              <a:gd name="connsiteX33" fmla="*/ 629855 w 2503163"/>
              <a:gd name="connsiteY33" fmla="*/ 2094494 h 3593447"/>
              <a:gd name="connsiteX34" fmla="*/ 466882 w 2503163"/>
              <a:gd name="connsiteY34" fmla="*/ 2046338 h 3593447"/>
              <a:gd name="connsiteX35" fmla="*/ 406653 w 2503163"/>
              <a:gd name="connsiteY35" fmla="*/ 1942838 h 3593447"/>
              <a:gd name="connsiteX36" fmla="*/ 380967 w 2503163"/>
              <a:gd name="connsiteY36" fmla="*/ 1922713 h 3593447"/>
              <a:gd name="connsiteX37" fmla="*/ 347014 w 2503163"/>
              <a:gd name="connsiteY37" fmla="*/ 1837182 h 3593447"/>
              <a:gd name="connsiteX38" fmla="*/ 320737 w 2503163"/>
              <a:gd name="connsiteY38" fmla="*/ 1775370 h 3593447"/>
              <a:gd name="connsiteX39" fmla="*/ 299480 w 2503163"/>
              <a:gd name="connsiteY39" fmla="*/ 1770338 h 3593447"/>
              <a:gd name="connsiteX40" fmla="*/ 260508 w 2503163"/>
              <a:gd name="connsiteY40" fmla="*/ 1721463 h 3593447"/>
              <a:gd name="connsiteX41" fmla="*/ 208545 w 2503163"/>
              <a:gd name="connsiteY41" fmla="*/ 1660010 h 3593447"/>
              <a:gd name="connsiteX42" fmla="*/ 161897 w 2503163"/>
              <a:gd name="connsiteY42" fmla="*/ 1656057 h 3593447"/>
              <a:gd name="connsiteX43" fmla="*/ 141649 w 2503163"/>
              <a:gd name="connsiteY43" fmla="*/ 1651058 h 3593447"/>
              <a:gd name="connsiteX44" fmla="*/ 101631 w 2503163"/>
              <a:gd name="connsiteY44" fmla="*/ 1608183 h 3593447"/>
              <a:gd name="connsiteX45" fmla="*/ 100192 w 2503163"/>
              <a:gd name="connsiteY45" fmla="*/ 1586338 h 3593447"/>
              <a:gd name="connsiteX46" fmla="*/ 126764 w 2503163"/>
              <a:gd name="connsiteY46" fmla="*/ 1445104 h 3593447"/>
              <a:gd name="connsiteX47" fmla="*/ 116725 w 2503163"/>
              <a:gd name="connsiteY47" fmla="*/ 1107292 h 3593447"/>
              <a:gd name="connsiteX48" fmla="*/ 75982 w 2503163"/>
              <a:gd name="connsiteY48" fmla="*/ 772354 h 3593447"/>
              <a:gd name="connsiteX49" fmla="*/ 62106 w 2503163"/>
              <a:gd name="connsiteY49" fmla="*/ 729229 h 3593447"/>
              <a:gd name="connsiteX50" fmla="*/ 8667 w 2503163"/>
              <a:gd name="connsiteY50" fmla="*/ 651604 h 3593447"/>
              <a:gd name="connsiteX51" fmla="*/ 14867 w 2503163"/>
              <a:gd name="connsiteY51" fmla="*/ 576495 h 3593447"/>
              <a:gd name="connsiteX52" fmla="*/ 78049 w 2503163"/>
              <a:gd name="connsiteY52" fmla="*/ 481620 h 3593447"/>
              <a:gd name="connsiteX53" fmla="*/ 91335 w 2503163"/>
              <a:gd name="connsiteY53" fmla="*/ 455026 h 3593447"/>
              <a:gd name="connsiteX54" fmla="*/ 185517 w 2503163"/>
              <a:gd name="connsiteY54" fmla="*/ 342542 h 3593447"/>
              <a:gd name="connsiteX55" fmla="*/ 307747 w 2503163"/>
              <a:gd name="connsiteY55" fmla="*/ 257729 h 3593447"/>
              <a:gd name="connsiteX56" fmla="*/ 609484 w 2503163"/>
              <a:gd name="connsiteY56" fmla="*/ 60792 h 3593447"/>
              <a:gd name="connsiteX57" fmla="*/ 912955 w 2503163"/>
              <a:gd name="connsiteY57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493502 w 2503163"/>
              <a:gd name="connsiteY19" fmla="*/ 3562765 h 3593447"/>
              <a:gd name="connsiteX20" fmla="*/ 441001 w 2503163"/>
              <a:gd name="connsiteY20" fmla="*/ 3238638 h 3593447"/>
              <a:gd name="connsiteX21" fmla="*/ 453591 w 2503163"/>
              <a:gd name="connsiteY21" fmla="*/ 3223342 h 3593447"/>
              <a:gd name="connsiteX22" fmla="*/ 476625 w 2503163"/>
              <a:gd name="connsiteY22" fmla="*/ 3201010 h 3593447"/>
              <a:gd name="connsiteX23" fmla="*/ 561654 w 2503163"/>
              <a:gd name="connsiteY23" fmla="*/ 3101822 h 3593447"/>
              <a:gd name="connsiteX24" fmla="*/ 790171 w 2503163"/>
              <a:gd name="connsiteY24" fmla="*/ 2800666 h 3593447"/>
              <a:gd name="connsiteX25" fmla="*/ 933659 w 2503163"/>
              <a:gd name="connsiteY25" fmla="*/ 2492682 h 3593447"/>
              <a:gd name="connsiteX26" fmla="*/ 985031 w 2503163"/>
              <a:gd name="connsiteY26" fmla="*/ 2411822 h 3593447"/>
              <a:gd name="connsiteX27" fmla="*/ 1122613 w 2503163"/>
              <a:gd name="connsiteY27" fmla="*/ 2300416 h 3593447"/>
              <a:gd name="connsiteX28" fmla="*/ 1135604 w 2503163"/>
              <a:gd name="connsiteY28" fmla="*/ 2210573 h 3593447"/>
              <a:gd name="connsiteX29" fmla="*/ 957573 w 2503163"/>
              <a:gd name="connsiteY29" fmla="*/ 1967635 h 3593447"/>
              <a:gd name="connsiteX30" fmla="*/ 875201 w 2503163"/>
              <a:gd name="connsiteY30" fmla="*/ 1954338 h 3593447"/>
              <a:gd name="connsiteX31" fmla="*/ 751495 w 2503163"/>
              <a:gd name="connsiteY31" fmla="*/ 2027291 h 3593447"/>
              <a:gd name="connsiteX32" fmla="*/ 629855 w 2503163"/>
              <a:gd name="connsiteY32" fmla="*/ 2094494 h 3593447"/>
              <a:gd name="connsiteX33" fmla="*/ 466882 w 2503163"/>
              <a:gd name="connsiteY33" fmla="*/ 2046338 h 3593447"/>
              <a:gd name="connsiteX34" fmla="*/ 406653 w 2503163"/>
              <a:gd name="connsiteY34" fmla="*/ 1942838 h 3593447"/>
              <a:gd name="connsiteX35" fmla="*/ 380967 w 2503163"/>
              <a:gd name="connsiteY35" fmla="*/ 1922713 h 3593447"/>
              <a:gd name="connsiteX36" fmla="*/ 347014 w 2503163"/>
              <a:gd name="connsiteY36" fmla="*/ 1837182 h 3593447"/>
              <a:gd name="connsiteX37" fmla="*/ 320737 w 2503163"/>
              <a:gd name="connsiteY37" fmla="*/ 1775370 h 3593447"/>
              <a:gd name="connsiteX38" fmla="*/ 299480 w 2503163"/>
              <a:gd name="connsiteY38" fmla="*/ 1770338 h 3593447"/>
              <a:gd name="connsiteX39" fmla="*/ 260508 w 2503163"/>
              <a:gd name="connsiteY39" fmla="*/ 1721463 h 3593447"/>
              <a:gd name="connsiteX40" fmla="*/ 208545 w 2503163"/>
              <a:gd name="connsiteY40" fmla="*/ 1660010 h 3593447"/>
              <a:gd name="connsiteX41" fmla="*/ 161897 w 2503163"/>
              <a:gd name="connsiteY41" fmla="*/ 1656057 h 3593447"/>
              <a:gd name="connsiteX42" fmla="*/ 141649 w 2503163"/>
              <a:gd name="connsiteY42" fmla="*/ 1651058 h 3593447"/>
              <a:gd name="connsiteX43" fmla="*/ 101631 w 2503163"/>
              <a:gd name="connsiteY43" fmla="*/ 1608183 h 3593447"/>
              <a:gd name="connsiteX44" fmla="*/ 100192 w 2503163"/>
              <a:gd name="connsiteY44" fmla="*/ 1586338 h 3593447"/>
              <a:gd name="connsiteX45" fmla="*/ 126764 w 2503163"/>
              <a:gd name="connsiteY45" fmla="*/ 1445104 h 3593447"/>
              <a:gd name="connsiteX46" fmla="*/ 116725 w 2503163"/>
              <a:gd name="connsiteY46" fmla="*/ 1107292 h 3593447"/>
              <a:gd name="connsiteX47" fmla="*/ 75982 w 2503163"/>
              <a:gd name="connsiteY47" fmla="*/ 772354 h 3593447"/>
              <a:gd name="connsiteX48" fmla="*/ 62106 w 2503163"/>
              <a:gd name="connsiteY48" fmla="*/ 729229 h 3593447"/>
              <a:gd name="connsiteX49" fmla="*/ 8667 w 2503163"/>
              <a:gd name="connsiteY49" fmla="*/ 651604 h 3593447"/>
              <a:gd name="connsiteX50" fmla="*/ 14867 w 2503163"/>
              <a:gd name="connsiteY50" fmla="*/ 576495 h 3593447"/>
              <a:gd name="connsiteX51" fmla="*/ 78049 w 2503163"/>
              <a:gd name="connsiteY51" fmla="*/ 481620 h 3593447"/>
              <a:gd name="connsiteX52" fmla="*/ 91335 w 2503163"/>
              <a:gd name="connsiteY52" fmla="*/ 455026 h 3593447"/>
              <a:gd name="connsiteX53" fmla="*/ 185517 w 2503163"/>
              <a:gd name="connsiteY53" fmla="*/ 342542 h 3593447"/>
              <a:gd name="connsiteX54" fmla="*/ 307747 w 2503163"/>
              <a:gd name="connsiteY54" fmla="*/ 257729 h 3593447"/>
              <a:gd name="connsiteX55" fmla="*/ 609484 w 2503163"/>
              <a:gd name="connsiteY55" fmla="*/ 60792 h 3593447"/>
              <a:gd name="connsiteX56" fmla="*/ 912955 w 2503163"/>
              <a:gd name="connsiteY56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493502 w 2503163"/>
              <a:gd name="connsiteY19" fmla="*/ 3562765 h 3593447"/>
              <a:gd name="connsiteX20" fmla="*/ 377501 w 2503163"/>
              <a:gd name="connsiteY20" fmla="*/ 3422788 h 3593447"/>
              <a:gd name="connsiteX21" fmla="*/ 453591 w 2503163"/>
              <a:gd name="connsiteY21" fmla="*/ 3223342 h 3593447"/>
              <a:gd name="connsiteX22" fmla="*/ 476625 w 2503163"/>
              <a:gd name="connsiteY22" fmla="*/ 3201010 h 3593447"/>
              <a:gd name="connsiteX23" fmla="*/ 561654 w 2503163"/>
              <a:gd name="connsiteY23" fmla="*/ 3101822 h 3593447"/>
              <a:gd name="connsiteX24" fmla="*/ 790171 w 2503163"/>
              <a:gd name="connsiteY24" fmla="*/ 2800666 h 3593447"/>
              <a:gd name="connsiteX25" fmla="*/ 933659 w 2503163"/>
              <a:gd name="connsiteY25" fmla="*/ 2492682 h 3593447"/>
              <a:gd name="connsiteX26" fmla="*/ 985031 w 2503163"/>
              <a:gd name="connsiteY26" fmla="*/ 2411822 h 3593447"/>
              <a:gd name="connsiteX27" fmla="*/ 1122613 w 2503163"/>
              <a:gd name="connsiteY27" fmla="*/ 2300416 h 3593447"/>
              <a:gd name="connsiteX28" fmla="*/ 1135604 w 2503163"/>
              <a:gd name="connsiteY28" fmla="*/ 2210573 h 3593447"/>
              <a:gd name="connsiteX29" fmla="*/ 957573 w 2503163"/>
              <a:gd name="connsiteY29" fmla="*/ 1967635 h 3593447"/>
              <a:gd name="connsiteX30" fmla="*/ 875201 w 2503163"/>
              <a:gd name="connsiteY30" fmla="*/ 1954338 h 3593447"/>
              <a:gd name="connsiteX31" fmla="*/ 751495 w 2503163"/>
              <a:gd name="connsiteY31" fmla="*/ 2027291 h 3593447"/>
              <a:gd name="connsiteX32" fmla="*/ 629855 w 2503163"/>
              <a:gd name="connsiteY32" fmla="*/ 2094494 h 3593447"/>
              <a:gd name="connsiteX33" fmla="*/ 466882 w 2503163"/>
              <a:gd name="connsiteY33" fmla="*/ 2046338 h 3593447"/>
              <a:gd name="connsiteX34" fmla="*/ 406653 w 2503163"/>
              <a:gd name="connsiteY34" fmla="*/ 1942838 h 3593447"/>
              <a:gd name="connsiteX35" fmla="*/ 380967 w 2503163"/>
              <a:gd name="connsiteY35" fmla="*/ 1922713 h 3593447"/>
              <a:gd name="connsiteX36" fmla="*/ 347014 w 2503163"/>
              <a:gd name="connsiteY36" fmla="*/ 1837182 h 3593447"/>
              <a:gd name="connsiteX37" fmla="*/ 320737 w 2503163"/>
              <a:gd name="connsiteY37" fmla="*/ 1775370 h 3593447"/>
              <a:gd name="connsiteX38" fmla="*/ 299480 w 2503163"/>
              <a:gd name="connsiteY38" fmla="*/ 1770338 h 3593447"/>
              <a:gd name="connsiteX39" fmla="*/ 260508 w 2503163"/>
              <a:gd name="connsiteY39" fmla="*/ 1721463 h 3593447"/>
              <a:gd name="connsiteX40" fmla="*/ 208545 w 2503163"/>
              <a:gd name="connsiteY40" fmla="*/ 1660010 h 3593447"/>
              <a:gd name="connsiteX41" fmla="*/ 161897 w 2503163"/>
              <a:gd name="connsiteY41" fmla="*/ 1656057 h 3593447"/>
              <a:gd name="connsiteX42" fmla="*/ 141649 w 2503163"/>
              <a:gd name="connsiteY42" fmla="*/ 1651058 h 3593447"/>
              <a:gd name="connsiteX43" fmla="*/ 101631 w 2503163"/>
              <a:gd name="connsiteY43" fmla="*/ 1608183 h 3593447"/>
              <a:gd name="connsiteX44" fmla="*/ 100192 w 2503163"/>
              <a:gd name="connsiteY44" fmla="*/ 1586338 h 3593447"/>
              <a:gd name="connsiteX45" fmla="*/ 126764 w 2503163"/>
              <a:gd name="connsiteY45" fmla="*/ 1445104 h 3593447"/>
              <a:gd name="connsiteX46" fmla="*/ 116725 w 2503163"/>
              <a:gd name="connsiteY46" fmla="*/ 1107292 h 3593447"/>
              <a:gd name="connsiteX47" fmla="*/ 75982 w 2503163"/>
              <a:gd name="connsiteY47" fmla="*/ 772354 h 3593447"/>
              <a:gd name="connsiteX48" fmla="*/ 62106 w 2503163"/>
              <a:gd name="connsiteY48" fmla="*/ 729229 h 3593447"/>
              <a:gd name="connsiteX49" fmla="*/ 8667 w 2503163"/>
              <a:gd name="connsiteY49" fmla="*/ 651604 h 3593447"/>
              <a:gd name="connsiteX50" fmla="*/ 14867 w 2503163"/>
              <a:gd name="connsiteY50" fmla="*/ 576495 h 3593447"/>
              <a:gd name="connsiteX51" fmla="*/ 78049 w 2503163"/>
              <a:gd name="connsiteY51" fmla="*/ 481620 h 3593447"/>
              <a:gd name="connsiteX52" fmla="*/ 91335 w 2503163"/>
              <a:gd name="connsiteY52" fmla="*/ 455026 h 3593447"/>
              <a:gd name="connsiteX53" fmla="*/ 185517 w 2503163"/>
              <a:gd name="connsiteY53" fmla="*/ 342542 h 3593447"/>
              <a:gd name="connsiteX54" fmla="*/ 307747 w 2503163"/>
              <a:gd name="connsiteY54" fmla="*/ 257729 h 3593447"/>
              <a:gd name="connsiteX55" fmla="*/ 609484 w 2503163"/>
              <a:gd name="connsiteY55" fmla="*/ 60792 h 3593447"/>
              <a:gd name="connsiteX56" fmla="*/ 912955 w 2503163"/>
              <a:gd name="connsiteY56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493502 w 2503163"/>
              <a:gd name="connsiteY19" fmla="*/ 3562765 h 3593447"/>
              <a:gd name="connsiteX20" fmla="*/ 377501 w 2503163"/>
              <a:gd name="connsiteY20" fmla="*/ 3422788 h 3593447"/>
              <a:gd name="connsiteX21" fmla="*/ 453591 w 2503163"/>
              <a:gd name="connsiteY21" fmla="*/ 3223342 h 3593447"/>
              <a:gd name="connsiteX22" fmla="*/ 476625 w 2503163"/>
              <a:gd name="connsiteY22" fmla="*/ 3201010 h 3593447"/>
              <a:gd name="connsiteX23" fmla="*/ 561654 w 2503163"/>
              <a:gd name="connsiteY23" fmla="*/ 3101822 h 3593447"/>
              <a:gd name="connsiteX24" fmla="*/ 790171 w 2503163"/>
              <a:gd name="connsiteY24" fmla="*/ 2800666 h 3593447"/>
              <a:gd name="connsiteX25" fmla="*/ 933659 w 2503163"/>
              <a:gd name="connsiteY25" fmla="*/ 2492682 h 3593447"/>
              <a:gd name="connsiteX26" fmla="*/ 985031 w 2503163"/>
              <a:gd name="connsiteY26" fmla="*/ 2411822 h 3593447"/>
              <a:gd name="connsiteX27" fmla="*/ 1122613 w 2503163"/>
              <a:gd name="connsiteY27" fmla="*/ 2300416 h 3593447"/>
              <a:gd name="connsiteX28" fmla="*/ 1135604 w 2503163"/>
              <a:gd name="connsiteY28" fmla="*/ 2210573 h 3593447"/>
              <a:gd name="connsiteX29" fmla="*/ 957573 w 2503163"/>
              <a:gd name="connsiteY29" fmla="*/ 1967635 h 3593447"/>
              <a:gd name="connsiteX30" fmla="*/ 875201 w 2503163"/>
              <a:gd name="connsiteY30" fmla="*/ 1954338 h 3593447"/>
              <a:gd name="connsiteX31" fmla="*/ 751495 w 2503163"/>
              <a:gd name="connsiteY31" fmla="*/ 2027291 h 3593447"/>
              <a:gd name="connsiteX32" fmla="*/ 629855 w 2503163"/>
              <a:gd name="connsiteY32" fmla="*/ 2094494 h 3593447"/>
              <a:gd name="connsiteX33" fmla="*/ 466882 w 2503163"/>
              <a:gd name="connsiteY33" fmla="*/ 2046338 h 3593447"/>
              <a:gd name="connsiteX34" fmla="*/ 406653 w 2503163"/>
              <a:gd name="connsiteY34" fmla="*/ 1942838 h 3593447"/>
              <a:gd name="connsiteX35" fmla="*/ 380967 w 2503163"/>
              <a:gd name="connsiteY35" fmla="*/ 1922713 h 3593447"/>
              <a:gd name="connsiteX36" fmla="*/ 347014 w 2503163"/>
              <a:gd name="connsiteY36" fmla="*/ 1837182 h 3593447"/>
              <a:gd name="connsiteX37" fmla="*/ 320737 w 2503163"/>
              <a:gd name="connsiteY37" fmla="*/ 1775370 h 3593447"/>
              <a:gd name="connsiteX38" fmla="*/ 299480 w 2503163"/>
              <a:gd name="connsiteY38" fmla="*/ 1770338 h 3593447"/>
              <a:gd name="connsiteX39" fmla="*/ 260508 w 2503163"/>
              <a:gd name="connsiteY39" fmla="*/ 1721463 h 3593447"/>
              <a:gd name="connsiteX40" fmla="*/ 208545 w 2503163"/>
              <a:gd name="connsiteY40" fmla="*/ 1660010 h 3593447"/>
              <a:gd name="connsiteX41" fmla="*/ 161897 w 2503163"/>
              <a:gd name="connsiteY41" fmla="*/ 1656057 h 3593447"/>
              <a:gd name="connsiteX42" fmla="*/ 141649 w 2503163"/>
              <a:gd name="connsiteY42" fmla="*/ 1651058 h 3593447"/>
              <a:gd name="connsiteX43" fmla="*/ 101631 w 2503163"/>
              <a:gd name="connsiteY43" fmla="*/ 1608183 h 3593447"/>
              <a:gd name="connsiteX44" fmla="*/ 100192 w 2503163"/>
              <a:gd name="connsiteY44" fmla="*/ 1586338 h 3593447"/>
              <a:gd name="connsiteX45" fmla="*/ 126764 w 2503163"/>
              <a:gd name="connsiteY45" fmla="*/ 1445104 h 3593447"/>
              <a:gd name="connsiteX46" fmla="*/ 116725 w 2503163"/>
              <a:gd name="connsiteY46" fmla="*/ 1107292 h 3593447"/>
              <a:gd name="connsiteX47" fmla="*/ 75982 w 2503163"/>
              <a:gd name="connsiteY47" fmla="*/ 772354 h 3593447"/>
              <a:gd name="connsiteX48" fmla="*/ 62106 w 2503163"/>
              <a:gd name="connsiteY48" fmla="*/ 729229 h 3593447"/>
              <a:gd name="connsiteX49" fmla="*/ 8667 w 2503163"/>
              <a:gd name="connsiteY49" fmla="*/ 651604 h 3593447"/>
              <a:gd name="connsiteX50" fmla="*/ 14867 w 2503163"/>
              <a:gd name="connsiteY50" fmla="*/ 576495 h 3593447"/>
              <a:gd name="connsiteX51" fmla="*/ 78049 w 2503163"/>
              <a:gd name="connsiteY51" fmla="*/ 481620 h 3593447"/>
              <a:gd name="connsiteX52" fmla="*/ 91335 w 2503163"/>
              <a:gd name="connsiteY52" fmla="*/ 455026 h 3593447"/>
              <a:gd name="connsiteX53" fmla="*/ 185517 w 2503163"/>
              <a:gd name="connsiteY53" fmla="*/ 342542 h 3593447"/>
              <a:gd name="connsiteX54" fmla="*/ 307747 w 2503163"/>
              <a:gd name="connsiteY54" fmla="*/ 257729 h 3593447"/>
              <a:gd name="connsiteX55" fmla="*/ 609484 w 2503163"/>
              <a:gd name="connsiteY55" fmla="*/ 60792 h 3593447"/>
              <a:gd name="connsiteX56" fmla="*/ 912955 w 2503163"/>
              <a:gd name="connsiteY56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377501 w 2503163"/>
              <a:gd name="connsiteY19" fmla="*/ 3422788 h 3593447"/>
              <a:gd name="connsiteX20" fmla="*/ 453591 w 2503163"/>
              <a:gd name="connsiteY20" fmla="*/ 3223342 h 3593447"/>
              <a:gd name="connsiteX21" fmla="*/ 476625 w 2503163"/>
              <a:gd name="connsiteY21" fmla="*/ 3201010 h 3593447"/>
              <a:gd name="connsiteX22" fmla="*/ 561654 w 2503163"/>
              <a:gd name="connsiteY22" fmla="*/ 3101822 h 3593447"/>
              <a:gd name="connsiteX23" fmla="*/ 790171 w 2503163"/>
              <a:gd name="connsiteY23" fmla="*/ 2800666 h 3593447"/>
              <a:gd name="connsiteX24" fmla="*/ 933659 w 2503163"/>
              <a:gd name="connsiteY24" fmla="*/ 2492682 h 3593447"/>
              <a:gd name="connsiteX25" fmla="*/ 985031 w 2503163"/>
              <a:gd name="connsiteY25" fmla="*/ 2411822 h 3593447"/>
              <a:gd name="connsiteX26" fmla="*/ 1122613 w 2503163"/>
              <a:gd name="connsiteY26" fmla="*/ 2300416 h 3593447"/>
              <a:gd name="connsiteX27" fmla="*/ 1135604 w 2503163"/>
              <a:gd name="connsiteY27" fmla="*/ 2210573 h 3593447"/>
              <a:gd name="connsiteX28" fmla="*/ 957573 w 2503163"/>
              <a:gd name="connsiteY28" fmla="*/ 1967635 h 3593447"/>
              <a:gd name="connsiteX29" fmla="*/ 875201 w 2503163"/>
              <a:gd name="connsiteY29" fmla="*/ 1954338 h 3593447"/>
              <a:gd name="connsiteX30" fmla="*/ 751495 w 2503163"/>
              <a:gd name="connsiteY30" fmla="*/ 2027291 h 3593447"/>
              <a:gd name="connsiteX31" fmla="*/ 629855 w 2503163"/>
              <a:gd name="connsiteY31" fmla="*/ 2094494 h 3593447"/>
              <a:gd name="connsiteX32" fmla="*/ 466882 w 2503163"/>
              <a:gd name="connsiteY32" fmla="*/ 2046338 h 3593447"/>
              <a:gd name="connsiteX33" fmla="*/ 406653 w 2503163"/>
              <a:gd name="connsiteY33" fmla="*/ 1942838 h 3593447"/>
              <a:gd name="connsiteX34" fmla="*/ 380967 w 2503163"/>
              <a:gd name="connsiteY34" fmla="*/ 1922713 h 3593447"/>
              <a:gd name="connsiteX35" fmla="*/ 347014 w 2503163"/>
              <a:gd name="connsiteY35" fmla="*/ 1837182 h 3593447"/>
              <a:gd name="connsiteX36" fmla="*/ 320737 w 2503163"/>
              <a:gd name="connsiteY36" fmla="*/ 1775370 h 3593447"/>
              <a:gd name="connsiteX37" fmla="*/ 299480 w 2503163"/>
              <a:gd name="connsiteY37" fmla="*/ 1770338 h 3593447"/>
              <a:gd name="connsiteX38" fmla="*/ 260508 w 2503163"/>
              <a:gd name="connsiteY38" fmla="*/ 1721463 h 3593447"/>
              <a:gd name="connsiteX39" fmla="*/ 208545 w 2503163"/>
              <a:gd name="connsiteY39" fmla="*/ 1660010 h 3593447"/>
              <a:gd name="connsiteX40" fmla="*/ 161897 w 2503163"/>
              <a:gd name="connsiteY40" fmla="*/ 1656057 h 3593447"/>
              <a:gd name="connsiteX41" fmla="*/ 141649 w 2503163"/>
              <a:gd name="connsiteY41" fmla="*/ 1651058 h 3593447"/>
              <a:gd name="connsiteX42" fmla="*/ 101631 w 2503163"/>
              <a:gd name="connsiteY42" fmla="*/ 1608183 h 3593447"/>
              <a:gd name="connsiteX43" fmla="*/ 100192 w 2503163"/>
              <a:gd name="connsiteY43" fmla="*/ 1586338 h 3593447"/>
              <a:gd name="connsiteX44" fmla="*/ 126764 w 2503163"/>
              <a:gd name="connsiteY44" fmla="*/ 1445104 h 3593447"/>
              <a:gd name="connsiteX45" fmla="*/ 116725 w 2503163"/>
              <a:gd name="connsiteY45" fmla="*/ 1107292 h 3593447"/>
              <a:gd name="connsiteX46" fmla="*/ 75982 w 2503163"/>
              <a:gd name="connsiteY46" fmla="*/ 772354 h 3593447"/>
              <a:gd name="connsiteX47" fmla="*/ 62106 w 2503163"/>
              <a:gd name="connsiteY47" fmla="*/ 729229 h 3593447"/>
              <a:gd name="connsiteX48" fmla="*/ 8667 w 2503163"/>
              <a:gd name="connsiteY48" fmla="*/ 651604 h 3593447"/>
              <a:gd name="connsiteX49" fmla="*/ 14867 w 2503163"/>
              <a:gd name="connsiteY49" fmla="*/ 576495 h 3593447"/>
              <a:gd name="connsiteX50" fmla="*/ 78049 w 2503163"/>
              <a:gd name="connsiteY50" fmla="*/ 481620 h 3593447"/>
              <a:gd name="connsiteX51" fmla="*/ 91335 w 2503163"/>
              <a:gd name="connsiteY51" fmla="*/ 455026 h 3593447"/>
              <a:gd name="connsiteX52" fmla="*/ 185517 w 2503163"/>
              <a:gd name="connsiteY52" fmla="*/ 342542 h 3593447"/>
              <a:gd name="connsiteX53" fmla="*/ 307747 w 2503163"/>
              <a:gd name="connsiteY53" fmla="*/ 257729 h 3593447"/>
              <a:gd name="connsiteX54" fmla="*/ 609484 w 2503163"/>
              <a:gd name="connsiteY54" fmla="*/ 60792 h 3593447"/>
              <a:gd name="connsiteX55" fmla="*/ 912955 w 2503163"/>
              <a:gd name="connsiteY55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453591 w 2503163"/>
              <a:gd name="connsiteY19" fmla="*/ 3223342 h 3593447"/>
              <a:gd name="connsiteX20" fmla="*/ 476625 w 2503163"/>
              <a:gd name="connsiteY20" fmla="*/ 3201010 h 3593447"/>
              <a:gd name="connsiteX21" fmla="*/ 561654 w 2503163"/>
              <a:gd name="connsiteY21" fmla="*/ 3101822 h 3593447"/>
              <a:gd name="connsiteX22" fmla="*/ 790171 w 2503163"/>
              <a:gd name="connsiteY22" fmla="*/ 2800666 h 3593447"/>
              <a:gd name="connsiteX23" fmla="*/ 933659 w 2503163"/>
              <a:gd name="connsiteY23" fmla="*/ 2492682 h 3593447"/>
              <a:gd name="connsiteX24" fmla="*/ 985031 w 2503163"/>
              <a:gd name="connsiteY24" fmla="*/ 2411822 h 3593447"/>
              <a:gd name="connsiteX25" fmla="*/ 1122613 w 2503163"/>
              <a:gd name="connsiteY25" fmla="*/ 2300416 h 3593447"/>
              <a:gd name="connsiteX26" fmla="*/ 1135604 w 2503163"/>
              <a:gd name="connsiteY26" fmla="*/ 2210573 h 3593447"/>
              <a:gd name="connsiteX27" fmla="*/ 957573 w 2503163"/>
              <a:gd name="connsiteY27" fmla="*/ 1967635 h 3593447"/>
              <a:gd name="connsiteX28" fmla="*/ 875201 w 2503163"/>
              <a:gd name="connsiteY28" fmla="*/ 1954338 h 3593447"/>
              <a:gd name="connsiteX29" fmla="*/ 751495 w 2503163"/>
              <a:gd name="connsiteY29" fmla="*/ 2027291 h 3593447"/>
              <a:gd name="connsiteX30" fmla="*/ 629855 w 2503163"/>
              <a:gd name="connsiteY30" fmla="*/ 2094494 h 3593447"/>
              <a:gd name="connsiteX31" fmla="*/ 466882 w 2503163"/>
              <a:gd name="connsiteY31" fmla="*/ 2046338 h 3593447"/>
              <a:gd name="connsiteX32" fmla="*/ 406653 w 2503163"/>
              <a:gd name="connsiteY32" fmla="*/ 1942838 h 3593447"/>
              <a:gd name="connsiteX33" fmla="*/ 380967 w 2503163"/>
              <a:gd name="connsiteY33" fmla="*/ 1922713 h 3593447"/>
              <a:gd name="connsiteX34" fmla="*/ 347014 w 2503163"/>
              <a:gd name="connsiteY34" fmla="*/ 1837182 h 3593447"/>
              <a:gd name="connsiteX35" fmla="*/ 320737 w 2503163"/>
              <a:gd name="connsiteY35" fmla="*/ 1775370 h 3593447"/>
              <a:gd name="connsiteX36" fmla="*/ 299480 w 2503163"/>
              <a:gd name="connsiteY36" fmla="*/ 1770338 h 3593447"/>
              <a:gd name="connsiteX37" fmla="*/ 260508 w 2503163"/>
              <a:gd name="connsiteY37" fmla="*/ 1721463 h 3593447"/>
              <a:gd name="connsiteX38" fmla="*/ 208545 w 2503163"/>
              <a:gd name="connsiteY38" fmla="*/ 1660010 h 3593447"/>
              <a:gd name="connsiteX39" fmla="*/ 161897 w 2503163"/>
              <a:gd name="connsiteY39" fmla="*/ 1656057 h 3593447"/>
              <a:gd name="connsiteX40" fmla="*/ 141649 w 2503163"/>
              <a:gd name="connsiteY40" fmla="*/ 1651058 h 3593447"/>
              <a:gd name="connsiteX41" fmla="*/ 101631 w 2503163"/>
              <a:gd name="connsiteY41" fmla="*/ 1608183 h 3593447"/>
              <a:gd name="connsiteX42" fmla="*/ 100192 w 2503163"/>
              <a:gd name="connsiteY42" fmla="*/ 1586338 h 3593447"/>
              <a:gd name="connsiteX43" fmla="*/ 126764 w 2503163"/>
              <a:gd name="connsiteY43" fmla="*/ 1445104 h 3593447"/>
              <a:gd name="connsiteX44" fmla="*/ 116725 w 2503163"/>
              <a:gd name="connsiteY44" fmla="*/ 1107292 h 3593447"/>
              <a:gd name="connsiteX45" fmla="*/ 75982 w 2503163"/>
              <a:gd name="connsiteY45" fmla="*/ 772354 h 3593447"/>
              <a:gd name="connsiteX46" fmla="*/ 62106 w 2503163"/>
              <a:gd name="connsiteY46" fmla="*/ 729229 h 3593447"/>
              <a:gd name="connsiteX47" fmla="*/ 8667 w 2503163"/>
              <a:gd name="connsiteY47" fmla="*/ 651604 h 3593447"/>
              <a:gd name="connsiteX48" fmla="*/ 14867 w 2503163"/>
              <a:gd name="connsiteY48" fmla="*/ 576495 h 3593447"/>
              <a:gd name="connsiteX49" fmla="*/ 78049 w 2503163"/>
              <a:gd name="connsiteY49" fmla="*/ 481620 h 3593447"/>
              <a:gd name="connsiteX50" fmla="*/ 91335 w 2503163"/>
              <a:gd name="connsiteY50" fmla="*/ 455026 h 3593447"/>
              <a:gd name="connsiteX51" fmla="*/ 185517 w 2503163"/>
              <a:gd name="connsiteY51" fmla="*/ 342542 h 3593447"/>
              <a:gd name="connsiteX52" fmla="*/ 307747 w 2503163"/>
              <a:gd name="connsiteY52" fmla="*/ 257729 h 3593447"/>
              <a:gd name="connsiteX53" fmla="*/ 609484 w 2503163"/>
              <a:gd name="connsiteY53" fmla="*/ 60792 h 3593447"/>
              <a:gd name="connsiteX54" fmla="*/ 912955 w 2503163"/>
              <a:gd name="connsiteY54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320241 w 2503163"/>
              <a:gd name="connsiteY19" fmla="*/ 3401142 h 3593447"/>
              <a:gd name="connsiteX20" fmla="*/ 476625 w 2503163"/>
              <a:gd name="connsiteY20" fmla="*/ 3201010 h 3593447"/>
              <a:gd name="connsiteX21" fmla="*/ 561654 w 2503163"/>
              <a:gd name="connsiteY21" fmla="*/ 3101822 h 3593447"/>
              <a:gd name="connsiteX22" fmla="*/ 790171 w 2503163"/>
              <a:gd name="connsiteY22" fmla="*/ 2800666 h 3593447"/>
              <a:gd name="connsiteX23" fmla="*/ 933659 w 2503163"/>
              <a:gd name="connsiteY23" fmla="*/ 2492682 h 3593447"/>
              <a:gd name="connsiteX24" fmla="*/ 985031 w 2503163"/>
              <a:gd name="connsiteY24" fmla="*/ 2411822 h 3593447"/>
              <a:gd name="connsiteX25" fmla="*/ 1122613 w 2503163"/>
              <a:gd name="connsiteY25" fmla="*/ 2300416 h 3593447"/>
              <a:gd name="connsiteX26" fmla="*/ 1135604 w 2503163"/>
              <a:gd name="connsiteY26" fmla="*/ 2210573 h 3593447"/>
              <a:gd name="connsiteX27" fmla="*/ 957573 w 2503163"/>
              <a:gd name="connsiteY27" fmla="*/ 1967635 h 3593447"/>
              <a:gd name="connsiteX28" fmla="*/ 875201 w 2503163"/>
              <a:gd name="connsiteY28" fmla="*/ 1954338 h 3593447"/>
              <a:gd name="connsiteX29" fmla="*/ 751495 w 2503163"/>
              <a:gd name="connsiteY29" fmla="*/ 2027291 h 3593447"/>
              <a:gd name="connsiteX30" fmla="*/ 629855 w 2503163"/>
              <a:gd name="connsiteY30" fmla="*/ 2094494 h 3593447"/>
              <a:gd name="connsiteX31" fmla="*/ 466882 w 2503163"/>
              <a:gd name="connsiteY31" fmla="*/ 2046338 h 3593447"/>
              <a:gd name="connsiteX32" fmla="*/ 406653 w 2503163"/>
              <a:gd name="connsiteY32" fmla="*/ 1942838 h 3593447"/>
              <a:gd name="connsiteX33" fmla="*/ 380967 w 2503163"/>
              <a:gd name="connsiteY33" fmla="*/ 1922713 h 3593447"/>
              <a:gd name="connsiteX34" fmla="*/ 347014 w 2503163"/>
              <a:gd name="connsiteY34" fmla="*/ 1837182 h 3593447"/>
              <a:gd name="connsiteX35" fmla="*/ 320737 w 2503163"/>
              <a:gd name="connsiteY35" fmla="*/ 1775370 h 3593447"/>
              <a:gd name="connsiteX36" fmla="*/ 299480 w 2503163"/>
              <a:gd name="connsiteY36" fmla="*/ 1770338 h 3593447"/>
              <a:gd name="connsiteX37" fmla="*/ 260508 w 2503163"/>
              <a:gd name="connsiteY37" fmla="*/ 1721463 h 3593447"/>
              <a:gd name="connsiteX38" fmla="*/ 208545 w 2503163"/>
              <a:gd name="connsiteY38" fmla="*/ 1660010 h 3593447"/>
              <a:gd name="connsiteX39" fmla="*/ 161897 w 2503163"/>
              <a:gd name="connsiteY39" fmla="*/ 1656057 h 3593447"/>
              <a:gd name="connsiteX40" fmla="*/ 141649 w 2503163"/>
              <a:gd name="connsiteY40" fmla="*/ 1651058 h 3593447"/>
              <a:gd name="connsiteX41" fmla="*/ 101631 w 2503163"/>
              <a:gd name="connsiteY41" fmla="*/ 1608183 h 3593447"/>
              <a:gd name="connsiteX42" fmla="*/ 100192 w 2503163"/>
              <a:gd name="connsiteY42" fmla="*/ 1586338 h 3593447"/>
              <a:gd name="connsiteX43" fmla="*/ 126764 w 2503163"/>
              <a:gd name="connsiteY43" fmla="*/ 1445104 h 3593447"/>
              <a:gd name="connsiteX44" fmla="*/ 116725 w 2503163"/>
              <a:gd name="connsiteY44" fmla="*/ 1107292 h 3593447"/>
              <a:gd name="connsiteX45" fmla="*/ 75982 w 2503163"/>
              <a:gd name="connsiteY45" fmla="*/ 772354 h 3593447"/>
              <a:gd name="connsiteX46" fmla="*/ 62106 w 2503163"/>
              <a:gd name="connsiteY46" fmla="*/ 729229 h 3593447"/>
              <a:gd name="connsiteX47" fmla="*/ 8667 w 2503163"/>
              <a:gd name="connsiteY47" fmla="*/ 651604 h 3593447"/>
              <a:gd name="connsiteX48" fmla="*/ 14867 w 2503163"/>
              <a:gd name="connsiteY48" fmla="*/ 576495 h 3593447"/>
              <a:gd name="connsiteX49" fmla="*/ 78049 w 2503163"/>
              <a:gd name="connsiteY49" fmla="*/ 481620 h 3593447"/>
              <a:gd name="connsiteX50" fmla="*/ 91335 w 2503163"/>
              <a:gd name="connsiteY50" fmla="*/ 455026 h 3593447"/>
              <a:gd name="connsiteX51" fmla="*/ 185517 w 2503163"/>
              <a:gd name="connsiteY51" fmla="*/ 342542 h 3593447"/>
              <a:gd name="connsiteX52" fmla="*/ 307747 w 2503163"/>
              <a:gd name="connsiteY52" fmla="*/ 257729 h 3593447"/>
              <a:gd name="connsiteX53" fmla="*/ 609484 w 2503163"/>
              <a:gd name="connsiteY53" fmla="*/ 60792 h 3593447"/>
              <a:gd name="connsiteX54" fmla="*/ 912955 w 2503163"/>
              <a:gd name="connsiteY54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320241 w 2503163"/>
              <a:gd name="connsiteY19" fmla="*/ 3401142 h 3593447"/>
              <a:gd name="connsiteX20" fmla="*/ 476625 w 2503163"/>
              <a:gd name="connsiteY20" fmla="*/ 3201010 h 3593447"/>
              <a:gd name="connsiteX21" fmla="*/ 561654 w 2503163"/>
              <a:gd name="connsiteY21" fmla="*/ 3101822 h 3593447"/>
              <a:gd name="connsiteX22" fmla="*/ 790171 w 2503163"/>
              <a:gd name="connsiteY22" fmla="*/ 2800666 h 3593447"/>
              <a:gd name="connsiteX23" fmla="*/ 933659 w 2503163"/>
              <a:gd name="connsiteY23" fmla="*/ 2492682 h 3593447"/>
              <a:gd name="connsiteX24" fmla="*/ 985031 w 2503163"/>
              <a:gd name="connsiteY24" fmla="*/ 2411822 h 3593447"/>
              <a:gd name="connsiteX25" fmla="*/ 1122613 w 2503163"/>
              <a:gd name="connsiteY25" fmla="*/ 2300416 h 3593447"/>
              <a:gd name="connsiteX26" fmla="*/ 1135604 w 2503163"/>
              <a:gd name="connsiteY26" fmla="*/ 2210573 h 3593447"/>
              <a:gd name="connsiteX27" fmla="*/ 957573 w 2503163"/>
              <a:gd name="connsiteY27" fmla="*/ 1967635 h 3593447"/>
              <a:gd name="connsiteX28" fmla="*/ 875201 w 2503163"/>
              <a:gd name="connsiteY28" fmla="*/ 1954338 h 3593447"/>
              <a:gd name="connsiteX29" fmla="*/ 751495 w 2503163"/>
              <a:gd name="connsiteY29" fmla="*/ 2027291 h 3593447"/>
              <a:gd name="connsiteX30" fmla="*/ 629855 w 2503163"/>
              <a:gd name="connsiteY30" fmla="*/ 2094494 h 3593447"/>
              <a:gd name="connsiteX31" fmla="*/ 466882 w 2503163"/>
              <a:gd name="connsiteY31" fmla="*/ 2046338 h 3593447"/>
              <a:gd name="connsiteX32" fmla="*/ 406653 w 2503163"/>
              <a:gd name="connsiteY32" fmla="*/ 1942838 h 3593447"/>
              <a:gd name="connsiteX33" fmla="*/ 380967 w 2503163"/>
              <a:gd name="connsiteY33" fmla="*/ 1922713 h 3593447"/>
              <a:gd name="connsiteX34" fmla="*/ 347014 w 2503163"/>
              <a:gd name="connsiteY34" fmla="*/ 1837182 h 3593447"/>
              <a:gd name="connsiteX35" fmla="*/ 320737 w 2503163"/>
              <a:gd name="connsiteY35" fmla="*/ 1775370 h 3593447"/>
              <a:gd name="connsiteX36" fmla="*/ 299480 w 2503163"/>
              <a:gd name="connsiteY36" fmla="*/ 1770338 h 3593447"/>
              <a:gd name="connsiteX37" fmla="*/ 260508 w 2503163"/>
              <a:gd name="connsiteY37" fmla="*/ 1721463 h 3593447"/>
              <a:gd name="connsiteX38" fmla="*/ 208545 w 2503163"/>
              <a:gd name="connsiteY38" fmla="*/ 1660010 h 3593447"/>
              <a:gd name="connsiteX39" fmla="*/ 161897 w 2503163"/>
              <a:gd name="connsiteY39" fmla="*/ 1656057 h 3593447"/>
              <a:gd name="connsiteX40" fmla="*/ 141649 w 2503163"/>
              <a:gd name="connsiteY40" fmla="*/ 1651058 h 3593447"/>
              <a:gd name="connsiteX41" fmla="*/ 101631 w 2503163"/>
              <a:gd name="connsiteY41" fmla="*/ 1608183 h 3593447"/>
              <a:gd name="connsiteX42" fmla="*/ 100192 w 2503163"/>
              <a:gd name="connsiteY42" fmla="*/ 1586338 h 3593447"/>
              <a:gd name="connsiteX43" fmla="*/ 126764 w 2503163"/>
              <a:gd name="connsiteY43" fmla="*/ 1445104 h 3593447"/>
              <a:gd name="connsiteX44" fmla="*/ 116725 w 2503163"/>
              <a:gd name="connsiteY44" fmla="*/ 1107292 h 3593447"/>
              <a:gd name="connsiteX45" fmla="*/ 75982 w 2503163"/>
              <a:gd name="connsiteY45" fmla="*/ 772354 h 3593447"/>
              <a:gd name="connsiteX46" fmla="*/ 62106 w 2503163"/>
              <a:gd name="connsiteY46" fmla="*/ 729229 h 3593447"/>
              <a:gd name="connsiteX47" fmla="*/ 8667 w 2503163"/>
              <a:gd name="connsiteY47" fmla="*/ 651604 h 3593447"/>
              <a:gd name="connsiteX48" fmla="*/ 14867 w 2503163"/>
              <a:gd name="connsiteY48" fmla="*/ 576495 h 3593447"/>
              <a:gd name="connsiteX49" fmla="*/ 78049 w 2503163"/>
              <a:gd name="connsiteY49" fmla="*/ 481620 h 3593447"/>
              <a:gd name="connsiteX50" fmla="*/ 91335 w 2503163"/>
              <a:gd name="connsiteY50" fmla="*/ 455026 h 3593447"/>
              <a:gd name="connsiteX51" fmla="*/ 185517 w 2503163"/>
              <a:gd name="connsiteY51" fmla="*/ 342542 h 3593447"/>
              <a:gd name="connsiteX52" fmla="*/ 307747 w 2503163"/>
              <a:gd name="connsiteY52" fmla="*/ 257729 h 3593447"/>
              <a:gd name="connsiteX53" fmla="*/ 609484 w 2503163"/>
              <a:gd name="connsiteY53" fmla="*/ 60792 h 3593447"/>
              <a:gd name="connsiteX54" fmla="*/ 912955 w 2503163"/>
              <a:gd name="connsiteY54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320241 w 2503163"/>
              <a:gd name="connsiteY19" fmla="*/ 3401142 h 3593447"/>
              <a:gd name="connsiteX20" fmla="*/ 476625 w 2503163"/>
              <a:gd name="connsiteY20" fmla="*/ 3201010 h 3593447"/>
              <a:gd name="connsiteX21" fmla="*/ 561654 w 2503163"/>
              <a:gd name="connsiteY21" fmla="*/ 3101822 h 3593447"/>
              <a:gd name="connsiteX22" fmla="*/ 790171 w 2503163"/>
              <a:gd name="connsiteY22" fmla="*/ 2800666 h 3593447"/>
              <a:gd name="connsiteX23" fmla="*/ 933659 w 2503163"/>
              <a:gd name="connsiteY23" fmla="*/ 2492682 h 3593447"/>
              <a:gd name="connsiteX24" fmla="*/ 985031 w 2503163"/>
              <a:gd name="connsiteY24" fmla="*/ 2411822 h 3593447"/>
              <a:gd name="connsiteX25" fmla="*/ 1122613 w 2503163"/>
              <a:gd name="connsiteY25" fmla="*/ 2300416 h 3593447"/>
              <a:gd name="connsiteX26" fmla="*/ 1135604 w 2503163"/>
              <a:gd name="connsiteY26" fmla="*/ 2210573 h 3593447"/>
              <a:gd name="connsiteX27" fmla="*/ 957573 w 2503163"/>
              <a:gd name="connsiteY27" fmla="*/ 1967635 h 3593447"/>
              <a:gd name="connsiteX28" fmla="*/ 875201 w 2503163"/>
              <a:gd name="connsiteY28" fmla="*/ 1954338 h 3593447"/>
              <a:gd name="connsiteX29" fmla="*/ 751495 w 2503163"/>
              <a:gd name="connsiteY29" fmla="*/ 2027291 h 3593447"/>
              <a:gd name="connsiteX30" fmla="*/ 629855 w 2503163"/>
              <a:gd name="connsiteY30" fmla="*/ 2094494 h 3593447"/>
              <a:gd name="connsiteX31" fmla="*/ 466882 w 2503163"/>
              <a:gd name="connsiteY31" fmla="*/ 2046338 h 3593447"/>
              <a:gd name="connsiteX32" fmla="*/ 406653 w 2503163"/>
              <a:gd name="connsiteY32" fmla="*/ 1942838 h 3593447"/>
              <a:gd name="connsiteX33" fmla="*/ 380967 w 2503163"/>
              <a:gd name="connsiteY33" fmla="*/ 1922713 h 3593447"/>
              <a:gd name="connsiteX34" fmla="*/ 347014 w 2503163"/>
              <a:gd name="connsiteY34" fmla="*/ 1837182 h 3593447"/>
              <a:gd name="connsiteX35" fmla="*/ 320737 w 2503163"/>
              <a:gd name="connsiteY35" fmla="*/ 1775370 h 3593447"/>
              <a:gd name="connsiteX36" fmla="*/ 299480 w 2503163"/>
              <a:gd name="connsiteY36" fmla="*/ 1770338 h 3593447"/>
              <a:gd name="connsiteX37" fmla="*/ 260508 w 2503163"/>
              <a:gd name="connsiteY37" fmla="*/ 1721463 h 3593447"/>
              <a:gd name="connsiteX38" fmla="*/ 208545 w 2503163"/>
              <a:gd name="connsiteY38" fmla="*/ 1660010 h 3593447"/>
              <a:gd name="connsiteX39" fmla="*/ 161897 w 2503163"/>
              <a:gd name="connsiteY39" fmla="*/ 1656057 h 3593447"/>
              <a:gd name="connsiteX40" fmla="*/ 141649 w 2503163"/>
              <a:gd name="connsiteY40" fmla="*/ 1651058 h 3593447"/>
              <a:gd name="connsiteX41" fmla="*/ 101631 w 2503163"/>
              <a:gd name="connsiteY41" fmla="*/ 1608183 h 3593447"/>
              <a:gd name="connsiteX42" fmla="*/ 100192 w 2503163"/>
              <a:gd name="connsiteY42" fmla="*/ 1586338 h 3593447"/>
              <a:gd name="connsiteX43" fmla="*/ 126764 w 2503163"/>
              <a:gd name="connsiteY43" fmla="*/ 1445104 h 3593447"/>
              <a:gd name="connsiteX44" fmla="*/ 116725 w 2503163"/>
              <a:gd name="connsiteY44" fmla="*/ 1107292 h 3593447"/>
              <a:gd name="connsiteX45" fmla="*/ 75982 w 2503163"/>
              <a:gd name="connsiteY45" fmla="*/ 772354 h 3593447"/>
              <a:gd name="connsiteX46" fmla="*/ 62106 w 2503163"/>
              <a:gd name="connsiteY46" fmla="*/ 729229 h 3593447"/>
              <a:gd name="connsiteX47" fmla="*/ 8667 w 2503163"/>
              <a:gd name="connsiteY47" fmla="*/ 651604 h 3593447"/>
              <a:gd name="connsiteX48" fmla="*/ 14867 w 2503163"/>
              <a:gd name="connsiteY48" fmla="*/ 576495 h 3593447"/>
              <a:gd name="connsiteX49" fmla="*/ 78049 w 2503163"/>
              <a:gd name="connsiteY49" fmla="*/ 481620 h 3593447"/>
              <a:gd name="connsiteX50" fmla="*/ 91335 w 2503163"/>
              <a:gd name="connsiteY50" fmla="*/ 455026 h 3593447"/>
              <a:gd name="connsiteX51" fmla="*/ 185517 w 2503163"/>
              <a:gd name="connsiteY51" fmla="*/ 342542 h 3593447"/>
              <a:gd name="connsiteX52" fmla="*/ 307747 w 2503163"/>
              <a:gd name="connsiteY52" fmla="*/ 257729 h 3593447"/>
              <a:gd name="connsiteX53" fmla="*/ 609484 w 2503163"/>
              <a:gd name="connsiteY53" fmla="*/ 60792 h 3593447"/>
              <a:gd name="connsiteX54" fmla="*/ 912955 w 2503163"/>
              <a:gd name="connsiteY54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393266 w 2503163"/>
              <a:gd name="connsiteY19" fmla="*/ 3378917 h 3593447"/>
              <a:gd name="connsiteX20" fmla="*/ 476625 w 2503163"/>
              <a:gd name="connsiteY20" fmla="*/ 3201010 h 3593447"/>
              <a:gd name="connsiteX21" fmla="*/ 561654 w 2503163"/>
              <a:gd name="connsiteY21" fmla="*/ 3101822 h 3593447"/>
              <a:gd name="connsiteX22" fmla="*/ 790171 w 2503163"/>
              <a:gd name="connsiteY22" fmla="*/ 2800666 h 3593447"/>
              <a:gd name="connsiteX23" fmla="*/ 933659 w 2503163"/>
              <a:gd name="connsiteY23" fmla="*/ 2492682 h 3593447"/>
              <a:gd name="connsiteX24" fmla="*/ 985031 w 2503163"/>
              <a:gd name="connsiteY24" fmla="*/ 2411822 h 3593447"/>
              <a:gd name="connsiteX25" fmla="*/ 1122613 w 2503163"/>
              <a:gd name="connsiteY25" fmla="*/ 2300416 h 3593447"/>
              <a:gd name="connsiteX26" fmla="*/ 1135604 w 2503163"/>
              <a:gd name="connsiteY26" fmla="*/ 2210573 h 3593447"/>
              <a:gd name="connsiteX27" fmla="*/ 957573 w 2503163"/>
              <a:gd name="connsiteY27" fmla="*/ 1967635 h 3593447"/>
              <a:gd name="connsiteX28" fmla="*/ 875201 w 2503163"/>
              <a:gd name="connsiteY28" fmla="*/ 1954338 h 3593447"/>
              <a:gd name="connsiteX29" fmla="*/ 751495 w 2503163"/>
              <a:gd name="connsiteY29" fmla="*/ 2027291 h 3593447"/>
              <a:gd name="connsiteX30" fmla="*/ 629855 w 2503163"/>
              <a:gd name="connsiteY30" fmla="*/ 2094494 h 3593447"/>
              <a:gd name="connsiteX31" fmla="*/ 466882 w 2503163"/>
              <a:gd name="connsiteY31" fmla="*/ 2046338 h 3593447"/>
              <a:gd name="connsiteX32" fmla="*/ 406653 w 2503163"/>
              <a:gd name="connsiteY32" fmla="*/ 1942838 h 3593447"/>
              <a:gd name="connsiteX33" fmla="*/ 380967 w 2503163"/>
              <a:gd name="connsiteY33" fmla="*/ 1922713 h 3593447"/>
              <a:gd name="connsiteX34" fmla="*/ 347014 w 2503163"/>
              <a:gd name="connsiteY34" fmla="*/ 1837182 h 3593447"/>
              <a:gd name="connsiteX35" fmla="*/ 320737 w 2503163"/>
              <a:gd name="connsiteY35" fmla="*/ 1775370 h 3593447"/>
              <a:gd name="connsiteX36" fmla="*/ 299480 w 2503163"/>
              <a:gd name="connsiteY36" fmla="*/ 1770338 h 3593447"/>
              <a:gd name="connsiteX37" fmla="*/ 260508 w 2503163"/>
              <a:gd name="connsiteY37" fmla="*/ 1721463 h 3593447"/>
              <a:gd name="connsiteX38" fmla="*/ 208545 w 2503163"/>
              <a:gd name="connsiteY38" fmla="*/ 1660010 h 3593447"/>
              <a:gd name="connsiteX39" fmla="*/ 161897 w 2503163"/>
              <a:gd name="connsiteY39" fmla="*/ 1656057 h 3593447"/>
              <a:gd name="connsiteX40" fmla="*/ 141649 w 2503163"/>
              <a:gd name="connsiteY40" fmla="*/ 1651058 h 3593447"/>
              <a:gd name="connsiteX41" fmla="*/ 101631 w 2503163"/>
              <a:gd name="connsiteY41" fmla="*/ 1608183 h 3593447"/>
              <a:gd name="connsiteX42" fmla="*/ 100192 w 2503163"/>
              <a:gd name="connsiteY42" fmla="*/ 1586338 h 3593447"/>
              <a:gd name="connsiteX43" fmla="*/ 126764 w 2503163"/>
              <a:gd name="connsiteY43" fmla="*/ 1445104 h 3593447"/>
              <a:gd name="connsiteX44" fmla="*/ 116725 w 2503163"/>
              <a:gd name="connsiteY44" fmla="*/ 1107292 h 3593447"/>
              <a:gd name="connsiteX45" fmla="*/ 75982 w 2503163"/>
              <a:gd name="connsiteY45" fmla="*/ 772354 h 3593447"/>
              <a:gd name="connsiteX46" fmla="*/ 62106 w 2503163"/>
              <a:gd name="connsiteY46" fmla="*/ 729229 h 3593447"/>
              <a:gd name="connsiteX47" fmla="*/ 8667 w 2503163"/>
              <a:gd name="connsiteY47" fmla="*/ 651604 h 3593447"/>
              <a:gd name="connsiteX48" fmla="*/ 14867 w 2503163"/>
              <a:gd name="connsiteY48" fmla="*/ 576495 h 3593447"/>
              <a:gd name="connsiteX49" fmla="*/ 78049 w 2503163"/>
              <a:gd name="connsiteY49" fmla="*/ 481620 h 3593447"/>
              <a:gd name="connsiteX50" fmla="*/ 91335 w 2503163"/>
              <a:gd name="connsiteY50" fmla="*/ 455026 h 3593447"/>
              <a:gd name="connsiteX51" fmla="*/ 185517 w 2503163"/>
              <a:gd name="connsiteY51" fmla="*/ 342542 h 3593447"/>
              <a:gd name="connsiteX52" fmla="*/ 307747 w 2503163"/>
              <a:gd name="connsiteY52" fmla="*/ 257729 h 3593447"/>
              <a:gd name="connsiteX53" fmla="*/ 609484 w 2503163"/>
              <a:gd name="connsiteY53" fmla="*/ 60792 h 3593447"/>
              <a:gd name="connsiteX54" fmla="*/ 912955 w 2503163"/>
              <a:gd name="connsiteY54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396441 w 2503163"/>
              <a:gd name="connsiteY19" fmla="*/ 3363042 h 3593447"/>
              <a:gd name="connsiteX20" fmla="*/ 476625 w 2503163"/>
              <a:gd name="connsiteY20" fmla="*/ 3201010 h 3593447"/>
              <a:gd name="connsiteX21" fmla="*/ 561654 w 2503163"/>
              <a:gd name="connsiteY21" fmla="*/ 3101822 h 3593447"/>
              <a:gd name="connsiteX22" fmla="*/ 790171 w 2503163"/>
              <a:gd name="connsiteY22" fmla="*/ 2800666 h 3593447"/>
              <a:gd name="connsiteX23" fmla="*/ 933659 w 2503163"/>
              <a:gd name="connsiteY23" fmla="*/ 2492682 h 3593447"/>
              <a:gd name="connsiteX24" fmla="*/ 985031 w 2503163"/>
              <a:gd name="connsiteY24" fmla="*/ 2411822 h 3593447"/>
              <a:gd name="connsiteX25" fmla="*/ 1122613 w 2503163"/>
              <a:gd name="connsiteY25" fmla="*/ 2300416 h 3593447"/>
              <a:gd name="connsiteX26" fmla="*/ 1135604 w 2503163"/>
              <a:gd name="connsiteY26" fmla="*/ 2210573 h 3593447"/>
              <a:gd name="connsiteX27" fmla="*/ 957573 w 2503163"/>
              <a:gd name="connsiteY27" fmla="*/ 1967635 h 3593447"/>
              <a:gd name="connsiteX28" fmla="*/ 875201 w 2503163"/>
              <a:gd name="connsiteY28" fmla="*/ 1954338 h 3593447"/>
              <a:gd name="connsiteX29" fmla="*/ 751495 w 2503163"/>
              <a:gd name="connsiteY29" fmla="*/ 2027291 h 3593447"/>
              <a:gd name="connsiteX30" fmla="*/ 629855 w 2503163"/>
              <a:gd name="connsiteY30" fmla="*/ 2094494 h 3593447"/>
              <a:gd name="connsiteX31" fmla="*/ 466882 w 2503163"/>
              <a:gd name="connsiteY31" fmla="*/ 2046338 h 3593447"/>
              <a:gd name="connsiteX32" fmla="*/ 406653 w 2503163"/>
              <a:gd name="connsiteY32" fmla="*/ 1942838 h 3593447"/>
              <a:gd name="connsiteX33" fmla="*/ 380967 w 2503163"/>
              <a:gd name="connsiteY33" fmla="*/ 1922713 h 3593447"/>
              <a:gd name="connsiteX34" fmla="*/ 347014 w 2503163"/>
              <a:gd name="connsiteY34" fmla="*/ 1837182 h 3593447"/>
              <a:gd name="connsiteX35" fmla="*/ 320737 w 2503163"/>
              <a:gd name="connsiteY35" fmla="*/ 1775370 h 3593447"/>
              <a:gd name="connsiteX36" fmla="*/ 299480 w 2503163"/>
              <a:gd name="connsiteY36" fmla="*/ 1770338 h 3593447"/>
              <a:gd name="connsiteX37" fmla="*/ 260508 w 2503163"/>
              <a:gd name="connsiteY37" fmla="*/ 1721463 h 3593447"/>
              <a:gd name="connsiteX38" fmla="*/ 208545 w 2503163"/>
              <a:gd name="connsiteY38" fmla="*/ 1660010 h 3593447"/>
              <a:gd name="connsiteX39" fmla="*/ 161897 w 2503163"/>
              <a:gd name="connsiteY39" fmla="*/ 1656057 h 3593447"/>
              <a:gd name="connsiteX40" fmla="*/ 141649 w 2503163"/>
              <a:gd name="connsiteY40" fmla="*/ 1651058 h 3593447"/>
              <a:gd name="connsiteX41" fmla="*/ 101631 w 2503163"/>
              <a:gd name="connsiteY41" fmla="*/ 1608183 h 3593447"/>
              <a:gd name="connsiteX42" fmla="*/ 100192 w 2503163"/>
              <a:gd name="connsiteY42" fmla="*/ 1586338 h 3593447"/>
              <a:gd name="connsiteX43" fmla="*/ 126764 w 2503163"/>
              <a:gd name="connsiteY43" fmla="*/ 1445104 h 3593447"/>
              <a:gd name="connsiteX44" fmla="*/ 116725 w 2503163"/>
              <a:gd name="connsiteY44" fmla="*/ 1107292 h 3593447"/>
              <a:gd name="connsiteX45" fmla="*/ 75982 w 2503163"/>
              <a:gd name="connsiteY45" fmla="*/ 772354 h 3593447"/>
              <a:gd name="connsiteX46" fmla="*/ 62106 w 2503163"/>
              <a:gd name="connsiteY46" fmla="*/ 729229 h 3593447"/>
              <a:gd name="connsiteX47" fmla="*/ 8667 w 2503163"/>
              <a:gd name="connsiteY47" fmla="*/ 651604 h 3593447"/>
              <a:gd name="connsiteX48" fmla="*/ 14867 w 2503163"/>
              <a:gd name="connsiteY48" fmla="*/ 576495 h 3593447"/>
              <a:gd name="connsiteX49" fmla="*/ 78049 w 2503163"/>
              <a:gd name="connsiteY49" fmla="*/ 481620 h 3593447"/>
              <a:gd name="connsiteX50" fmla="*/ 91335 w 2503163"/>
              <a:gd name="connsiteY50" fmla="*/ 455026 h 3593447"/>
              <a:gd name="connsiteX51" fmla="*/ 185517 w 2503163"/>
              <a:gd name="connsiteY51" fmla="*/ 342542 h 3593447"/>
              <a:gd name="connsiteX52" fmla="*/ 307747 w 2503163"/>
              <a:gd name="connsiteY52" fmla="*/ 257729 h 3593447"/>
              <a:gd name="connsiteX53" fmla="*/ 609484 w 2503163"/>
              <a:gd name="connsiteY53" fmla="*/ 60792 h 3593447"/>
              <a:gd name="connsiteX54" fmla="*/ 912955 w 2503163"/>
              <a:gd name="connsiteY54" fmla="*/ 58 h 3593447"/>
              <a:gd name="connsiteX0" fmla="*/ 912955 w 2503163"/>
              <a:gd name="connsiteY0" fmla="*/ 58 h 3593447"/>
              <a:gd name="connsiteX1" fmla="*/ 1212662 w 2503163"/>
              <a:gd name="connsiteY1" fmla="*/ 81636 h 3593447"/>
              <a:gd name="connsiteX2" fmla="*/ 1507313 w 2503163"/>
              <a:gd name="connsiteY2" fmla="*/ 366979 h 3593447"/>
              <a:gd name="connsiteX3" fmla="*/ 1643715 w 2503163"/>
              <a:gd name="connsiteY3" fmla="*/ 608479 h 3593447"/>
              <a:gd name="connsiteX4" fmla="*/ 1812593 w 2503163"/>
              <a:gd name="connsiteY4" fmla="*/ 1005229 h 3593447"/>
              <a:gd name="connsiteX5" fmla="*/ 1896442 w 2503163"/>
              <a:gd name="connsiteY5" fmla="*/ 1278354 h 3593447"/>
              <a:gd name="connsiteX6" fmla="*/ 1989147 w 2503163"/>
              <a:gd name="connsiteY6" fmla="*/ 1573401 h 3593447"/>
              <a:gd name="connsiteX7" fmla="*/ 2134997 w 2503163"/>
              <a:gd name="connsiteY7" fmla="*/ 2026932 h 3593447"/>
              <a:gd name="connsiteX8" fmla="*/ 2252503 w 2503163"/>
              <a:gd name="connsiteY8" fmla="*/ 2450994 h 3593447"/>
              <a:gd name="connsiteX9" fmla="*/ 2330742 w 2503163"/>
              <a:gd name="connsiteY9" fmla="*/ 2638588 h 3593447"/>
              <a:gd name="connsiteX10" fmla="*/ 2493715 w 2503163"/>
              <a:gd name="connsiteY10" fmla="*/ 3140994 h 3593447"/>
              <a:gd name="connsiteX11" fmla="*/ 2503163 w 2503163"/>
              <a:gd name="connsiteY11" fmla="*/ 3268213 h 3593447"/>
              <a:gd name="connsiteX12" fmla="*/ 2489287 w 2503163"/>
              <a:gd name="connsiteY12" fmla="*/ 3311697 h 3593447"/>
              <a:gd name="connsiteX13" fmla="*/ 2447362 w 2503163"/>
              <a:gd name="connsiteY13" fmla="*/ 3301275 h 3593447"/>
              <a:gd name="connsiteX14" fmla="*/ 2392448 w 2503163"/>
              <a:gd name="connsiteY14" fmla="*/ 3431369 h 3593447"/>
              <a:gd name="connsiteX15" fmla="*/ 2401010 w 2503163"/>
              <a:gd name="connsiteY15" fmla="*/ 3548166 h 3593447"/>
              <a:gd name="connsiteX16" fmla="*/ 2359971 w 2503163"/>
              <a:gd name="connsiteY16" fmla="*/ 3593447 h 3593447"/>
              <a:gd name="connsiteX17" fmla="*/ 1921832 w 2503163"/>
              <a:gd name="connsiteY17" fmla="*/ 3593088 h 3593447"/>
              <a:gd name="connsiteX18" fmla="*/ 489046 w 2503163"/>
              <a:gd name="connsiteY18" fmla="*/ 3593361 h 3593447"/>
              <a:gd name="connsiteX19" fmla="*/ 396441 w 2503163"/>
              <a:gd name="connsiteY19" fmla="*/ 3363042 h 3593447"/>
              <a:gd name="connsiteX20" fmla="*/ 476625 w 2503163"/>
              <a:gd name="connsiteY20" fmla="*/ 3201010 h 3593447"/>
              <a:gd name="connsiteX21" fmla="*/ 561654 w 2503163"/>
              <a:gd name="connsiteY21" fmla="*/ 3101822 h 3593447"/>
              <a:gd name="connsiteX22" fmla="*/ 790171 w 2503163"/>
              <a:gd name="connsiteY22" fmla="*/ 2800666 h 3593447"/>
              <a:gd name="connsiteX23" fmla="*/ 933659 w 2503163"/>
              <a:gd name="connsiteY23" fmla="*/ 2492682 h 3593447"/>
              <a:gd name="connsiteX24" fmla="*/ 985031 w 2503163"/>
              <a:gd name="connsiteY24" fmla="*/ 2411822 h 3593447"/>
              <a:gd name="connsiteX25" fmla="*/ 1122613 w 2503163"/>
              <a:gd name="connsiteY25" fmla="*/ 2300416 h 3593447"/>
              <a:gd name="connsiteX26" fmla="*/ 1135604 w 2503163"/>
              <a:gd name="connsiteY26" fmla="*/ 2210573 h 3593447"/>
              <a:gd name="connsiteX27" fmla="*/ 957573 w 2503163"/>
              <a:gd name="connsiteY27" fmla="*/ 1967635 h 3593447"/>
              <a:gd name="connsiteX28" fmla="*/ 875201 w 2503163"/>
              <a:gd name="connsiteY28" fmla="*/ 1954338 h 3593447"/>
              <a:gd name="connsiteX29" fmla="*/ 751495 w 2503163"/>
              <a:gd name="connsiteY29" fmla="*/ 2027291 h 3593447"/>
              <a:gd name="connsiteX30" fmla="*/ 629855 w 2503163"/>
              <a:gd name="connsiteY30" fmla="*/ 2094494 h 3593447"/>
              <a:gd name="connsiteX31" fmla="*/ 466882 w 2503163"/>
              <a:gd name="connsiteY31" fmla="*/ 2046338 h 3593447"/>
              <a:gd name="connsiteX32" fmla="*/ 406653 w 2503163"/>
              <a:gd name="connsiteY32" fmla="*/ 1942838 h 3593447"/>
              <a:gd name="connsiteX33" fmla="*/ 380967 w 2503163"/>
              <a:gd name="connsiteY33" fmla="*/ 1922713 h 3593447"/>
              <a:gd name="connsiteX34" fmla="*/ 347014 w 2503163"/>
              <a:gd name="connsiteY34" fmla="*/ 1837182 h 3593447"/>
              <a:gd name="connsiteX35" fmla="*/ 320737 w 2503163"/>
              <a:gd name="connsiteY35" fmla="*/ 1775370 h 3593447"/>
              <a:gd name="connsiteX36" fmla="*/ 299480 w 2503163"/>
              <a:gd name="connsiteY36" fmla="*/ 1770338 h 3593447"/>
              <a:gd name="connsiteX37" fmla="*/ 260508 w 2503163"/>
              <a:gd name="connsiteY37" fmla="*/ 1721463 h 3593447"/>
              <a:gd name="connsiteX38" fmla="*/ 208545 w 2503163"/>
              <a:gd name="connsiteY38" fmla="*/ 1660010 h 3593447"/>
              <a:gd name="connsiteX39" fmla="*/ 161897 w 2503163"/>
              <a:gd name="connsiteY39" fmla="*/ 1656057 h 3593447"/>
              <a:gd name="connsiteX40" fmla="*/ 141649 w 2503163"/>
              <a:gd name="connsiteY40" fmla="*/ 1651058 h 3593447"/>
              <a:gd name="connsiteX41" fmla="*/ 101631 w 2503163"/>
              <a:gd name="connsiteY41" fmla="*/ 1608183 h 3593447"/>
              <a:gd name="connsiteX42" fmla="*/ 100192 w 2503163"/>
              <a:gd name="connsiteY42" fmla="*/ 1586338 h 3593447"/>
              <a:gd name="connsiteX43" fmla="*/ 126764 w 2503163"/>
              <a:gd name="connsiteY43" fmla="*/ 1445104 h 3593447"/>
              <a:gd name="connsiteX44" fmla="*/ 116725 w 2503163"/>
              <a:gd name="connsiteY44" fmla="*/ 1107292 h 3593447"/>
              <a:gd name="connsiteX45" fmla="*/ 75982 w 2503163"/>
              <a:gd name="connsiteY45" fmla="*/ 772354 h 3593447"/>
              <a:gd name="connsiteX46" fmla="*/ 62106 w 2503163"/>
              <a:gd name="connsiteY46" fmla="*/ 729229 h 3593447"/>
              <a:gd name="connsiteX47" fmla="*/ 8667 w 2503163"/>
              <a:gd name="connsiteY47" fmla="*/ 651604 h 3593447"/>
              <a:gd name="connsiteX48" fmla="*/ 14867 w 2503163"/>
              <a:gd name="connsiteY48" fmla="*/ 576495 h 3593447"/>
              <a:gd name="connsiteX49" fmla="*/ 78049 w 2503163"/>
              <a:gd name="connsiteY49" fmla="*/ 481620 h 3593447"/>
              <a:gd name="connsiteX50" fmla="*/ 91335 w 2503163"/>
              <a:gd name="connsiteY50" fmla="*/ 455026 h 3593447"/>
              <a:gd name="connsiteX51" fmla="*/ 185517 w 2503163"/>
              <a:gd name="connsiteY51" fmla="*/ 342542 h 3593447"/>
              <a:gd name="connsiteX52" fmla="*/ 307747 w 2503163"/>
              <a:gd name="connsiteY52" fmla="*/ 257729 h 3593447"/>
              <a:gd name="connsiteX53" fmla="*/ 609484 w 2503163"/>
              <a:gd name="connsiteY53" fmla="*/ 60792 h 3593447"/>
              <a:gd name="connsiteX54" fmla="*/ 912955 w 2503163"/>
              <a:gd name="connsiteY54" fmla="*/ 58 h 3593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503163" h="3593447">
                <a:moveTo>
                  <a:pt x="912955" y="58"/>
                </a:moveTo>
                <a:cubicBezTo>
                  <a:pt x="1013448" y="1405"/>
                  <a:pt x="1113314" y="26472"/>
                  <a:pt x="1212662" y="81636"/>
                </a:cubicBezTo>
                <a:cubicBezTo>
                  <a:pt x="1337845" y="149917"/>
                  <a:pt x="1437341" y="242995"/>
                  <a:pt x="1507313" y="366979"/>
                </a:cubicBezTo>
                <a:cubicBezTo>
                  <a:pt x="1552190" y="447839"/>
                  <a:pt x="1593524" y="531214"/>
                  <a:pt x="1643715" y="608479"/>
                </a:cubicBezTo>
                <a:cubicBezTo>
                  <a:pt x="1723135" y="730667"/>
                  <a:pt x="1764469" y="869745"/>
                  <a:pt x="1812593" y="1005229"/>
                </a:cubicBezTo>
                <a:cubicBezTo>
                  <a:pt x="1844774" y="1094714"/>
                  <a:pt x="1868098" y="1187073"/>
                  <a:pt x="1896442" y="1278354"/>
                </a:cubicBezTo>
                <a:cubicBezTo>
                  <a:pt x="1926556" y="1376823"/>
                  <a:pt x="1957261" y="1474932"/>
                  <a:pt x="1989147" y="1573401"/>
                </a:cubicBezTo>
                <a:cubicBezTo>
                  <a:pt x="2037272" y="1725057"/>
                  <a:pt x="2089530" y="1874198"/>
                  <a:pt x="2134997" y="2026932"/>
                </a:cubicBezTo>
                <a:cubicBezTo>
                  <a:pt x="2176921" y="2167088"/>
                  <a:pt x="2210283" y="2310119"/>
                  <a:pt x="2252503" y="2450994"/>
                </a:cubicBezTo>
                <a:cubicBezTo>
                  <a:pt x="2271694" y="2515682"/>
                  <a:pt x="2298561" y="2579291"/>
                  <a:pt x="2330742" y="2638588"/>
                </a:cubicBezTo>
                <a:cubicBezTo>
                  <a:pt x="2416657" y="2795994"/>
                  <a:pt x="2483972" y="2959150"/>
                  <a:pt x="2493715" y="3140994"/>
                </a:cubicBezTo>
                <a:cubicBezTo>
                  <a:pt x="2495782" y="3183400"/>
                  <a:pt x="2501687" y="3226166"/>
                  <a:pt x="2503163" y="3268213"/>
                </a:cubicBezTo>
                <a:cubicBezTo>
                  <a:pt x="2503163" y="3282947"/>
                  <a:pt x="2498439" y="3300557"/>
                  <a:pt x="2489287" y="3311697"/>
                </a:cubicBezTo>
                <a:cubicBezTo>
                  <a:pt x="2485449" y="3316369"/>
                  <a:pt x="2464782" y="3306307"/>
                  <a:pt x="2447362" y="3301275"/>
                </a:cubicBezTo>
                <a:cubicBezTo>
                  <a:pt x="2424924" y="3340088"/>
                  <a:pt x="2388609" y="3376744"/>
                  <a:pt x="2392448" y="3431369"/>
                </a:cubicBezTo>
                <a:cubicBezTo>
                  <a:pt x="2395400" y="3470541"/>
                  <a:pt x="2396876" y="3508994"/>
                  <a:pt x="2401010" y="3548166"/>
                </a:cubicBezTo>
                <a:cubicBezTo>
                  <a:pt x="2404848" y="3585182"/>
                  <a:pt x="2398648" y="3593088"/>
                  <a:pt x="2359971" y="3593447"/>
                </a:cubicBezTo>
                <a:lnTo>
                  <a:pt x="1921832" y="3593088"/>
                </a:lnTo>
                <a:lnTo>
                  <a:pt x="489046" y="3593361"/>
                </a:lnTo>
                <a:cubicBezTo>
                  <a:pt x="432778" y="3529288"/>
                  <a:pt x="395405" y="3434050"/>
                  <a:pt x="396441" y="3363042"/>
                </a:cubicBezTo>
                <a:cubicBezTo>
                  <a:pt x="397477" y="3292034"/>
                  <a:pt x="449090" y="3244547"/>
                  <a:pt x="476625" y="3201010"/>
                </a:cubicBezTo>
                <a:cubicBezTo>
                  <a:pt x="504161" y="3157473"/>
                  <a:pt x="535083" y="3136322"/>
                  <a:pt x="561654" y="3101822"/>
                </a:cubicBezTo>
                <a:cubicBezTo>
                  <a:pt x="638122" y="3002635"/>
                  <a:pt x="713704" y="2900572"/>
                  <a:pt x="790171" y="2800666"/>
                </a:cubicBezTo>
                <a:cubicBezTo>
                  <a:pt x="860734" y="2708307"/>
                  <a:pt x="909154" y="2606244"/>
                  <a:pt x="933659" y="2492682"/>
                </a:cubicBezTo>
                <a:cubicBezTo>
                  <a:pt x="940745" y="2459260"/>
                  <a:pt x="959050" y="2432666"/>
                  <a:pt x="985031" y="2411822"/>
                </a:cubicBezTo>
                <a:cubicBezTo>
                  <a:pt x="1030498" y="2374447"/>
                  <a:pt x="1077442" y="2337791"/>
                  <a:pt x="1122613" y="2300416"/>
                </a:cubicBezTo>
                <a:cubicBezTo>
                  <a:pt x="1162471" y="2268072"/>
                  <a:pt x="1165423" y="2252979"/>
                  <a:pt x="1135604" y="2210573"/>
                </a:cubicBezTo>
                <a:cubicBezTo>
                  <a:pt x="1077442" y="2128994"/>
                  <a:pt x="1018984" y="2047057"/>
                  <a:pt x="957573" y="1967635"/>
                </a:cubicBezTo>
                <a:cubicBezTo>
                  <a:pt x="929525" y="1932057"/>
                  <a:pt x="915354" y="1932057"/>
                  <a:pt x="875201" y="1954338"/>
                </a:cubicBezTo>
                <a:cubicBezTo>
                  <a:pt x="833572" y="1977698"/>
                  <a:pt x="792829" y="2003213"/>
                  <a:pt x="751495" y="2027291"/>
                </a:cubicBezTo>
                <a:cubicBezTo>
                  <a:pt x="711047" y="2049932"/>
                  <a:pt x="671780" y="2074010"/>
                  <a:pt x="629855" y="2094494"/>
                </a:cubicBezTo>
                <a:cubicBezTo>
                  <a:pt x="563721" y="2127198"/>
                  <a:pt x="505559" y="2110307"/>
                  <a:pt x="466882" y="2046338"/>
                </a:cubicBezTo>
                <a:cubicBezTo>
                  <a:pt x="445920" y="2012557"/>
                  <a:pt x="427910" y="1976620"/>
                  <a:pt x="406653" y="1942838"/>
                </a:cubicBezTo>
                <a:cubicBezTo>
                  <a:pt x="401043" y="1933854"/>
                  <a:pt x="390710" y="1925948"/>
                  <a:pt x="380967" y="1922713"/>
                </a:cubicBezTo>
                <a:cubicBezTo>
                  <a:pt x="340223" y="1909776"/>
                  <a:pt x="325461" y="1875276"/>
                  <a:pt x="347014" y="1837182"/>
                </a:cubicBezTo>
                <a:cubicBezTo>
                  <a:pt x="369452" y="1797651"/>
                  <a:pt x="364728" y="1786151"/>
                  <a:pt x="320737" y="1775370"/>
                </a:cubicBezTo>
                <a:cubicBezTo>
                  <a:pt x="313651" y="1773932"/>
                  <a:pt x="306861" y="1771776"/>
                  <a:pt x="299480" y="1770338"/>
                </a:cubicBezTo>
                <a:cubicBezTo>
                  <a:pt x="269070" y="1763151"/>
                  <a:pt x="260213" y="1752729"/>
                  <a:pt x="260508" y="1721463"/>
                </a:cubicBezTo>
                <a:cubicBezTo>
                  <a:pt x="261098" y="1675463"/>
                  <a:pt x="254013" y="1666479"/>
                  <a:pt x="208545" y="1660010"/>
                </a:cubicBezTo>
                <a:cubicBezTo>
                  <a:pt x="192898" y="1657495"/>
                  <a:pt x="177840" y="1657495"/>
                  <a:pt x="161897" y="1656057"/>
                </a:cubicBezTo>
                <a:lnTo>
                  <a:pt x="141649" y="1651058"/>
                </a:lnTo>
                <a:lnTo>
                  <a:pt x="101631" y="1608183"/>
                </a:lnTo>
                <a:lnTo>
                  <a:pt x="100192" y="1586338"/>
                </a:lnTo>
                <a:cubicBezTo>
                  <a:pt x="104916" y="1538901"/>
                  <a:pt x="114068" y="1491463"/>
                  <a:pt x="126764" y="1445104"/>
                </a:cubicBezTo>
                <a:cubicBezTo>
                  <a:pt x="158354" y="1330823"/>
                  <a:pt x="165440" y="1220135"/>
                  <a:pt x="116725" y="1107292"/>
                </a:cubicBezTo>
                <a:cubicBezTo>
                  <a:pt x="70372" y="1000917"/>
                  <a:pt x="49410" y="889151"/>
                  <a:pt x="75982" y="772354"/>
                </a:cubicBezTo>
                <a:cubicBezTo>
                  <a:pt x="78639" y="759417"/>
                  <a:pt x="69782" y="741807"/>
                  <a:pt x="62106" y="729229"/>
                </a:cubicBezTo>
                <a:cubicBezTo>
                  <a:pt x="45277" y="702635"/>
                  <a:pt x="23724" y="678557"/>
                  <a:pt x="8667" y="651604"/>
                </a:cubicBezTo>
                <a:cubicBezTo>
                  <a:pt x="-5800" y="627167"/>
                  <a:pt x="-1076" y="600573"/>
                  <a:pt x="14867" y="576495"/>
                </a:cubicBezTo>
                <a:cubicBezTo>
                  <a:pt x="35534" y="544870"/>
                  <a:pt x="57382" y="513604"/>
                  <a:pt x="78049" y="481620"/>
                </a:cubicBezTo>
                <a:cubicBezTo>
                  <a:pt x="83363" y="473354"/>
                  <a:pt x="89268" y="464370"/>
                  <a:pt x="91335" y="455026"/>
                </a:cubicBezTo>
                <a:cubicBezTo>
                  <a:pt x="104325" y="401839"/>
                  <a:pt x="136506" y="363745"/>
                  <a:pt x="185517" y="342542"/>
                </a:cubicBezTo>
                <a:cubicBezTo>
                  <a:pt x="232755" y="322057"/>
                  <a:pt x="269070" y="288995"/>
                  <a:pt x="307747" y="257729"/>
                </a:cubicBezTo>
                <a:cubicBezTo>
                  <a:pt x="401634" y="181901"/>
                  <a:pt x="495520" y="105354"/>
                  <a:pt x="609484" y="60792"/>
                </a:cubicBezTo>
                <a:cubicBezTo>
                  <a:pt x="711342" y="21081"/>
                  <a:pt x="812462" y="-1290"/>
                  <a:pt x="912955" y="58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chemeClr val="lt1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DC81230-02DA-4FA5-A3D1-46EF13D2E5D7}"/>
              </a:ext>
            </a:extLst>
          </p:cNvPr>
          <p:cNvSpPr/>
          <p:nvPr/>
        </p:nvSpPr>
        <p:spPr>
          <a:xfrm>
            <a:off x="3944557" y="3486634"/>
            <a:ext cx="19264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dirty="0">
                <a:solidFill>
                  <a:schemeClr val="accent1"/>
                </a:solidFill>
                <a:latin typeface="+mj-lt"/>
              </a:rPr>
              <a:t>59%</a:t>
            </a:r>
            <a:endParaRPr kumimoji="1" lang="ko-KR" altLang="en-US" sz="36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5CF4987-970D-4A6E-8B18-9E07935A15EF}"/>
              </a:ext>
            </a:extLst>
          </p:cNvPr>
          <p:cNvSpPr/>
          <p:nvPr/>
        </p:nvSpPr>
        <p:spPr>
          <a:xfrm>
            <a:off x="6369849" y="3486634"/>
            <a:ext cx="19264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00"/>
              </a:spcAft>
            </a:pPr>
            <a:r>
              <a:rPr kumimoji="1" lang="en-US" altLang="ko-KR" sz="3600" dirty="0">
                <a:solidFill>
                  <a:schemeClr val="accent1"/>
                </a:solidFill>
                <a:latin typeface="+mj-lt"/>
              </a:rPr>
              <a:t>41%</a:t>
            </a:r>
            <a:endParaRPr kumimoji="1" lang="ko-KR" altLang="en-US" sz="36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C134CE2-20B6-4557-B486-FB5357E86E64}"/>
              </a:ext>
            </a:extLst>
          </p:cNvPr>
          <p:cNvSpPr/>
          <p:nvPr/>
        </p:nvSpPr>
        <p:spPr>
          <a:xfrm>
            <a:off x="838200" y="6091910"/>
            <a:ext cx="10515600" cy="557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ko-Kore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CD178A-D423-4913-8F40-5E2E8F61979D}"/>
              </a:ext>
            </a:extLst>
          </p:cNvPr>
          <p:cNvSpPr txBox="1"/>
          <p:nvPr/>
        </p:nvSpPr>
        <p:spPr>
          <a:xfrm>
            <a:off x="1333500" y="3661367"/>
            <a:ext cx="2001563" cy="117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3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marR="0" lvl="0" indent="0" algn="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ore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</a:t>
            </a:r>
            <a:r>
              <a:rPr kumimoji="1" lang="en-US" altLang="ko-Kore-KR" sz="1200">
                <a:solidFill>
                  <a:schemeClr val="accent1"/>
                </a:solidFill>
                <a:cs typeface="Calibri" panose="020F0502020204030204" pitchFamily="34" charset="0"/>
              </a:rPr>
              <a:t>sit amet, detracto percipit consulatu</a:t>
            </a:r>
            <a:r>
              <a:rPr kumimoji="1" lang="en-US" altLang="ko-Kore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quo</a:t>
            </a:r>
            <a:r>
              <a:rPr kumimoji="1" lang="en-US" altLang="ko-Kore-KR" sz="1200">
                <a:solidFill>
                  <a:schemeClr val="accent1"/>
                </a:solidFill>
                <a:cs typeface="Calibri" panose="020F0502020204030204" pitchFamily="34" charset="0"/>
              </a:rPr>
              <a:t>. Eius etiam regione ius</a:t>
            </a:r>
            <a:r>
              <a:rPr kumimoji="1" lang="en-US" altLang="ko-Kore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ad</a:t>
            </a:r>
            <a:r>
              <a:rPr kumimoji="1" lang="en-US" altLang="ko-Kore-KR" sz="1200">
                <a:solidFill>
                  <a:schemeClr val="accent1"/>
                </a:solidFill>
                <a:cs typeface="Calibri" panose="020F0502020204030204" pitchFamily="34" charset="0"/>
              </a:rPr>
              <a:t>. Enim noluisse eum ad</a:t>
            </a:r>
            <a:endParaRPr kumimoji="1" lang="ko-Kore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EB50E0-58FB-4942-848F-77DC19EABA38}"/>
              </a:ext>
            </a:extLst>
          </p:cNvPr>
          <p:cNvSpPr txBox="1"/>
          <p:nvPr/>
        </p:nvSpPr>
        <p:spPr>
          <a:xfrm>
            <a:off x="8856936" y="3661367"/>
            <a:ext cx="2039664" cy="117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3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marR="0" lv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ore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</a:t>
            </a:r>
            <a:r>
              <a:rPr kumimoji="1" lang="en-US" altLang="ko-Kore-KR" sz="1200">
                <a:solidFill>
                  <a:schemeClr val="accent1"/>
                </a:solidFill>
                <a:cs typeface="Calibri" panose="020F0502020204030204" pitchFamily="34" charset="0"/>
              </a:rPr>
              <a:t>sit amet, detracto percipit consulatu</a:t>
            </a:r>
            <a:r>
              <a:rPr kumimoji="1" lang="en-US" altLang="ko-Kore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quo</a:t>
            </a:r>
            <a:r>
              <a:rPr kumimoji="1" lang="en-US" altLang="ko-Kore-KR" sz="1200">
                <a:solidFill>
                  <a:schemeClr val="accent1"/>
                </a:solidFill>
                <a:cs typeface="Calibri" panose="020F0502020204030204" pitchFamily="34" charset="0"/>
              </a:rPr>
              <a:t>. Eius etiam regione ius</a:t>
            </a:r>
            <a:r>
              <a:rPr kumimoji="1" lang="en-US" altLang="ko-Kore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ad</a:t>
            </a:r>
            <a:r>
              <a:rPr kumimoji="1" lang="en-US" altLang="ko-Kore-KR" sz="1200">
                <a:solidFill>
                  <a:schemeClr val="accent1"/>
                </a:solidFill>
                <a:cs typeface="Calibri" panose="020F0502020204030204" pitchFamily="34" charset="0"/>
              </a:rPr>
              <a:t>. Enim noluisse eum ad</a:t>
            </a:r>
            <a:endParaRPr kumimoji="1" lang="ko-Kore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DA8A12C7-C0D1-4E07-8B73-77A123079BA9}"/>
              </a:ext>
            </a:extLst>
          </p:cNvPr>
          <p:cNvGrpSpPr/>
          <p:nvPr/>
        </p:nvGrpSpPr>
        <p:grpSpPr>
          <a:xfrm>
            <a:off x="-376283" y="2801885"/>
            <a:ext cx="3711346" cy="584776"/>
            <a:chOff x="7086600" y="1153802"/>
            <a:chExt cx="3711346" cy="584776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4F4FC65-7014-40AD-90C4-4BA24CF4E183}"/>
                </a:ext>
              </a:extLst>
            </p:cNvPr>
            <p:cNvSpPr txBox="1"/>
            <p:nvPr/>
          </p:nvSpPr>
          <p:spPr>
            <a:xfrm>
              <a:off x="7086600" y="1153802"/>
              <a:ext cx="371134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kumimoji="1" lang="en-US" altLang="ko-KR" sz="1400" b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Subtitle </a:t>
              </a:r>
              <a:endParaRPr kumimoji="1" lang="ko-KR" altLang="en-US" sz="1400" b="1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6FF89DB-4C66-4049-B77D-4DB3B033619F}"/>
                </a:ext>
              </a:extLst>
            </p:cNvPr>
            <p:cNvSpPr txBox="1"/>
            <p:nvPr/>
          </p:nvSpPr>
          <p:spPr>
            <a:xfrm>
              <a:off x="7086600" y="1461579"/>
              <a:ext cx="371134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kumimoji="1" lang="en-US" altLang="ko-KR" sz="1200" i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Insert subtitle here</a:t>
              </a:r>
              <a:endParaRPr kumimoji="1" lang="ko-KR" altLang="en-US" sz="1200" i="1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F0CE0BA1-45BB-4E9E-940B-96F0A849AA1E}"/>
              </a:ext>
            </a:extLst>
          </p:cNvPr>
          <p:cNvGrpSpPr/>
          <p:nvPr/>
        </p:nvGrpSpPr>
        <p:grpSpPr>
          <a:xfrm>
            <a:off x="8856936" y="2801885"/>
            <a:ext cx="3711346" cy="584776"/>
            <a:chOff x="8472442" y="2958461"/>
            <a:chExt cx="3711346" cy="584776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9C1C7DF-DCAB-4172-9AD6-5D757E2F9B83}"/>
                </a:ext>
              </a:extLst>
            </p:cNvPr>
            <p:cNvSpPr txBox="1"/>
            <p:nvPr/>
          </p:nvSpPr>
          <p:spPr>
            <a:xfrm>
              <a:off x="8472442" y="2958461"/>
              <a:ext cx="371134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400" b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Subtitle </a:t>
              </a:r>
              <a:endParaRPr kumimoji="1" lang="ko-KR" altLang="en-US" sz="1400" b="1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306BBF7-1798-40A1-9AAD-D257F75B3CDD}"/>
                </a:ext>
              </a:extLst>
            </p:cNvPr>
            <p:cNvSpPr txBox="1"/>
            <p:nvPr/>
          </p:nvSpPr>
          <p:spPr>
            <a:xfrm>
              <a:off x="8472442" y="3266238"/>
              <a:ext cx="371134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200" i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Insert subtitle here</a:t>
              </a:r>
              <a:endParaRPr kumimoji="1" lang="ko-KR" altLang="en-US" sz="1200" i="1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69670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7BE2BB-4FFC-4807-B4F3-A837D5607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425" y="1593850"/>
            <a:ext cx="5905500" cy="2463800"/>
          </a:xfrm>
        </p:spPr>
        <p:txBody>
          <a:bodyPr/>
          <a:lstStyle/>
          <a:p>
            <a:r>
              <a:rPr lang="en-US" altLang="ko-KR"/>
              <a:t>4 Step Circle Diagram</a:t>
            </a:r>
            <a:endParaRPr lang="ko-KR" altLang="en-US"/>
          </a:p>
        </p:txBody>
      </p:sp>
      <p:sp>
        <p:nvSpPr>
          <p:cNvPr id="3" name="자유형 23">
            <a:extLst>
              <a:ext uri="{FF2B5EF4-FFF2-40B4-BE49-F238E27FC236}">
                <a16:creationId xmlns:a16="http://schemas.microsoft.com/office/drawing/2014/main" id="{EDB22006-097B-4686-94CC-BB725973E0A7}"/>
              </a:ext>
            </a:extLst>
          </p:cNvPr>
          <p:cNvSpPr/>
          <p:nvPr/>
        </p:nvSpPr>
        <p:spPr>
          <a:xfrm>
            <a:off x="5282907" y="1551780"/>
            <a:ext cx="5747061" cy="3983041"/>
          </a:xfrm>
          <a:custGeom>
            <a:avLst/>
            <a:gdLst>
              <a:gd name="connsiteX0" fmla="*/ 3160556 w 4836564"/>
              <a:gd name="connsiteY0" fmla="*/ 0 h 3352016"/>
              <a:gd name="connsiteX1" fmla="*/ 4836564 w 4836564"/>
              <a:gd name="connsiteY1" fmla="*/ 1676008 h 3352016"/>
              <a:gd name="connsiteX2" fmla="*/ 3160556 w 4836564"/>
              <a:gd name="connsiteY2" fmla="*/ 3352016 h 3352016"/>
              <a:gd name="connsiteX3" fmla="*/ 1975440 w 4836564"/>
              <a:gd name="connsiteY3" fmla="*/ 2861125 h 3352016"/>
              <a:gd name="connsiteX4" fmla="*/ 1927646 w 4836564"/>
              <a:gd name="connsiteY4" fmla="*/ 2808539 h 3352016"/>
              <a:gd name="connsiteX5" fmla="*/ 554571 w 4836564"/>
              <a:gd name="connsiteY5" fmla="*/ 2808539 h 3352016"/>
              <a:gd name="connsiteX6" fmla="*/ 392742 w 4836564"/>
              <a:gd name="connsiteY6" fmla="*/ 2970368 h 3352016"/>
              <a:gd name="connsiteX7" fmla="*/ 270280 w 4836564"/>
              <a:gd name="connsiteY7" fmla="*/ 2970368 h 3352016"/>
              <a:gd name="connsiteX8" fmla="*/ 25362 w 4836564"/>
              <a:gd name="connsiteY8" fmla="*/ 2725450 h 3352016"/>
              <a:gd name="connsiteX9" fmla="*/ 25362 w 4836564"/>
              <a:gd name="connsiteY9" fmla="*/ 2602988 h 3352016"/>
              <a:gd name="connsiteX10" fmla="*/ 270280 w 4836564"/>
              <a:gd name="connsiteY10" fmla="*/ 2358070 h 3352016"/>
              <a:gd name="connsiteX11" fmla="*/ 331511 w 4836564"/>
              <a:gd name="connsiteY11" fmla="*/ 2332707 h 3352016"/>
              <a:gd name="connsiteX12" fmla="*/ 392742 w 4836564"/>
              <a:gd name="connsiteY12" fmla="*/ 2358070 h 3352016"/>
              <a:gd name="connsiteX13" fmla="*/ 554570 w 4836564"/>
              <a:gd name="connsiteY13" fmla="*/ 2519898 h 3352016"/>
              <a:gd name="connsiteX14" fmla="*/ 1714175 w 4836564"/>
              <a:gd name="connsiteY14" fmla="*/ 2519898 h 3352016"/>
              <a:gd name="connsiteX15" fmla="*/ 1686833 w 4836564"/>
              <a:gd name="connsiteY15" fmla="*/ 2474893 h 3352016"/>
              <a:gd name="connsiteX16" fmla="*/ 1484548 w 4836564"/>
              <a:gd name="connsiteY16" fmla="*/ 1676008 h 3352016"/>
              <a:gd name="connsiteX17" fmla="*/ 3160556 w 4836564"/>
              <a:gd name="connsiteY17" fmla="*/ 0 h 3352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836564" h="3352016">
                <a:moveTo>
                  <a:pt x="3160556" y="0"/>
                </a:moveTo>
                <a:cubicBezTo>
                  <a:pt x="4086190" y="0"/>
                  <a:pt x="4836564" y="750374"/>
                  <a:pt x="4836564" y="1676008"/>
                </a:cubicBezTo>
                <a:cubicBezTo>
                  <a:pt x="4836564" y="2601642"/>
                  <a:pt x="4086190" y="3352016"/>
                  <a:pt x="3160556" y="3352016"/>
                </a:cubicBezTo>
                <a:cubicBezTo>
                  <a:pt x="2697739" y="3352016"/>
                  <a:pt x="2278737" y="3164423"/>
                  <a:pt x="1975440" y="2861125"/>
                </a:cubicBezTo>
                <a:lnTo>
                  <a:pt x="1927646" y="2808539"/>
                </a:lnTo>
                <a:lnTo>
                  <a:pt x="554571" y="2808539"/>
                </a:lnTo>
                <a:lnTo>
                  <a:pt x="392742" y="2970368"/>
                </a:lnTo>
                <a:cubicBezTo>
                  <a:pt x="358925" y="3004186"/>
                  <a:pt x="304097" y="3004186"/>
                  <a:pt x="270280" y="2970368"/>
                </a:cubicBezTo>
                <a:lnTo>
                  <a:pt x="25362" y="2725450"/>
                </a:lnTo>
                <a:cubicBezTo>
                  <a:pt x="-8455" y="2691633"/>
                  <a:pt x="-8455" y="2636805"/>
                  <a:pt x="25362" y="2602988"/>
                </a:cubicBezTo>
                <a:lnTo>
                  <a:pt x="270280" y="2358070"/>
                </a:lnTo>
                <a:cubicBezTo>
                  <a:pt x="287189" y="2341161"/>
                  <a:pt x="309350" y="2332707"/>
                  <a:pt x="331511" y="2332707"/>
                </a:cubicBezTo>
                <a:cubicBezTo>
                  <a:pt x="353672" y="2332707"/>
                  <a:pt x="375834" y="2341161"/>
                  <a:pt x="392742" y="2358070"/>
                </a:cubicBezTo>
                <a:lnTo>
                  <a:pt x="554570" y="2519898"/>
                </a:lnTo>
                <a:lnTo>
                  <a:pt x="1714175" y="2519898"/>
                </a:lnTo>
                <a:lnTo>
                  <a:pt x="1686833" y="2474893"/>
                </a:lnTo>
                <a:cubicBezTo>
                  <a:pt x="1557827" y="2237414"/>
                  <a:pt x="1484548" y="1965268"/>
                  <a:pt x="1484548" y="1676008"/>
                </a:cubicBezTo>
                <a:cubicBezTo>
                  <a:pt x="1484548" y="750374"/>
                  <a:pt x="2234922" y="0"/>
                  <a:pt x="3160556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>
              <a:solidFill>
                <a:schemeClr val="lt1"/>
              </a:solidFill>
            </a:endParaRPr>
          </a:p>
        </p:txBody>
      </p:sp>
      <p:sp>
        <p:nvSpPr>
          <p:cNvPr id="4" name="자유형 25">
            <a:extLst>
              <a:ext uri="{FF2B5EF4-FFF2-40B4-BE49-F238E27FC236}">
                <a16:creationId xmlns:a16="http://schemas.microsoft.com/office/drawing/2014/main" id="{BBEA04DE-917E-4BD3-B2BA-8DCA3BA3F4FC}"/>
              </a:ext>
            </a:extLst>
          </p:cNvPr>
          <p:cNvSpPr/>
          <p:nvPr/>
        </p:nvSpPr>
        <p:spPr>
          <a:xfrm>
            <a:off x="5735632" y="1779469"/>
            <a:ext cx="5066647" cy="3527664"/>
          </a:xfrm>
          <a:custGeom>
            <a:avLst/>
            <a:gdLst>
              <a:gd name="connsiteX0" fmla="*/ 2779556 w 4263948"/>
              <a:gd name="connsiteY0" fmla="*/ 0 h 2968784"/>
              <a:gd name="connsiteX1" fmla="*/ 4263948 w 4263948"/>
              <a:gd name="connsiteY1" fmla="*/ 1484392 h 2968784"/>
              <a:gd name="connsiteX2" fmla="*/ 2779556 w 4263948"/>
              <a:gd name="connsiteY2" fmla="*/ 2968784 h 2968784"/>
              <a:gd name="connsiteX3" fmla="*/ 1411815 w 4263948"/>
              <a:gd name="connsiteY3" fmla="*/ 2062185 h 2968784"/>
              <a:gd name="connsiteX4" fmla="*/ 1385256 w 4263948"/>
              <a:gd name="connsiteY4" fmla="*/ 1989619 h 2968784"/>
              <a:gd name="connsiteX5" fmla="*/ 554571 w 4263948"/>
              <a:gd name="connsiteY5" fmla="*/ 1989619 h 2968784"/>
              <a:gd name="connsiteX6" fmla="*/ 392742 w 4263948"/>
              <a:gd name="connsiteY6" fmla="*/ 2151448 h 2968784"/>
              <a:gd name="connsiteX7" fmla="*/ 270280 w 4263948"/>
              <a:gd name="connsiteY7" fmla="*/ 2151448 h 2968784"/>
              <a:gd name="connsiteX8" fmla="*/ 25362 w 4263948"/>
              <a:gd name="connsiteY8" fmla="*/ 1906530 h 2968784"/>
              <a:gd name="connsiteX9" fmla="*/ 25362 w 4263948"/>
              <a:gd name="connsiteY9" fmla="*/ 1784068 h 2968784"/>
              <a:gd name="connsiteX10" fmla="*/ 270280 w 4263948"/>
              <a:gd name="connsiteY10" fmla="*/ 1539150 h 2968784"/>
              <a:gd name="connsiteX11" fmla="*/ 331511 w 4263948"/>
              <a:gd name="connsiteY11" fmla="*/ 1513787 h 2968784"/>
              <a:gd name="connsiteX12" fmla="*/ 392742 w 4263948"/>
              <a:gd name="connsiteY12" fmla="*/ 1539150 h 2968784"/>
              <a:gd name="connsiteX13" fmla="*/ 554570 w 4263948"/>
              <a:gd name="connsiteY13" fmla="*/ 1700978 h 2968784"/>
              <a:gd name="connsiteX14" fmla="*/ 1312720 w 4263948"/>
              <a:gd name="connsiteY14" fmla="*/ 1700978 h 2968784"/>
              <a:gd name="connsiteX15" fmla="*/ 1302828 w 4263948"/>
              <a:gd name="connsiteY15" fmla="*/ 1636162 h 2968784"/>
              <a:gd name="connsiteX16" fmla="*/ 1295164 w 4263948"/>
              <a:gd name="connsiteY16" fmla="*/ 1484392 h 2968784"/>
              <a:gd name="connsiteX17" fmla="*/ 2779556 w 4263948"/>
              <a:gd name="connsiteY17" fmla="*/ 0 h 2968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263948" h="2968784">
                <a:moveTo>
                  <a:pt x="2779556" y="0"/>
                </a:moveTo>
                <a:cubicBezTo>
                  <a:pt x="3599363" y="0"/>
                  <a:pt x="4263948" y="664585"/>
                  <a:pt x="4263948" y="1484392"/>
                </a:cubicBezTo>
                <a:cubicBezTo>
                  <a:pt x="4263948" y="2304199"/>
                  <a:pt x="3599363" y="2968784"/>
                  <a:pt x="2779556" y="2968784"/>
                </a:cubicBezTo>
                <a:cubicBezTo>
                  <a:pt x="2164701" y="2968784"/>
                  <a:pt x="1637158" y="2594955"/>
                  <a:pt x="1411815" y="2062185"/>
                </a:cubicBezTo>
                <a:lnTo>
                  <a:pt x="1385256" y="1989619"/>
                </a:lnTo>
                <a:lnTo>
                  <a:pt x="554571" y="1989619"/>
                </a:lnTo>
                <a:lnTo>
                  <a:pt x="392742" y="2151448"/>
                </a:lnTo>
                <a:cubicBezTo>
                  <a:pt x="358925" y="2185266"/>
                  <a:pt x="304097" y="2185266"/>
                  <a:pt x="270280" y="2151448"/>
                </a:cubicBezTo>
                <a:lnTo>
                  <a:pt x="25362" y="1906530"/>
                </a:lnTo>
                <a:cubicBezTo>
                  <a:pt x="-8455" y="1872713"/>
                  <a:pt x="-8455" y="1817885"/>
                  <a:pt x="25362" y="1784068"/>
                </a:cubicBezTo>
                <a:lnTo>
                  <a:pt x="270280" y="1539150"/>
                </a:lnTo>
                <a:cubicBezTo>
                  <a:pt x="287189" y="1522241"/>
                  <a:pt x="309350" y="1513787"/>
                  <a:pt x="331511" y="1513787"/>
                </a:cubicBezTo>
                <a:cubicBezTo>
                  <a:pt x="353672" y="1513787"/>
                  <a:pt x="375834" y="1522241"/>
                  <a:pt x="392742" y="1539150"/>
                </a:cubicBezTo>
                <a:lnTo>
                  <a:pt x="554570" y="1700978"/>
                </a:lnTo>
                <a:lnTo>
                  <a:pt x="1312720" y="1700978"/>
                </a:lnTo>
                <a:lnTo>
                  <a:pt x="1302828" y="1636162"/>
                </a:lnTo>
                <a:cubicBezTo>
                  <a:pt x="1297760" y="1586261"/>
                  <a:pt x="1295164" y="1535630"/>
                  <a:pt x="1295164" y="1484392"/>
                </a:cubicBezTo>
                <a:cubicBezTo>
                  <a:pt x="1295164" y="664585"/>
                  <a:pt x="1959749" y="0"/>
                  <a:pt x="277955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맑은 고딕"/>
              <a:cs typeface="+mn-cs"/>
            </a:endParaRPr>
          </a:p>
        </p:txBody>
      </p:sp>
      <p:sp>
        <p:nvSpPr>
          <p:cNvPr id="5" name="자유형 26">
            <a:extLst>
              <a:ext uri="{FF2B5EF4-FFF2-40B4-BE49-F238E27FC236}">
                <a16:creationId xmlns:a16="http://schemas.microsoft.com/office/drawing/2014/main" id="{78006D91-74A9-4EE6-A90F-AD0C0B81023C}"/>
              </a:ext>
            </a:extLst>
          </p:cNvPr>
          <p:cNvSpPr/>
          <p:nvPr/>
        </p:nvSpPr>
        <p:spPr>
          <a:xfrm>
            <a:off x="6170247" y="2038184"/>
            <a:ext cx="4373316" cy="3010233"/>
          </a:xfrm>
          <a:custGeom>
            <a:avLst/>
            <a:gdLst>
              <a:gd name="connsiteX0" fmla="*/ 2413796 w 3680460"/>
              <a:gd name="connsiteY0" fmla="*/ 0 h 2533328"/>
              <a:gd name="connsiteX1" fmla="*/ 3680460 w 3680460"/>
              <a:gd name="connsiteY1" fmla="*/ 1266664 h 2533328"/>
              <a:gd name="connsiteX2" fmla="*/ 2413796 w 3680460"/>
              <a:gd name="connsiteY2" fmla="*/ 2533328 h 2533328"/>
              <a:gd name="connsiteX3" fmla="*/ 1147132 w 3680460"/>
              <a:gd name="connsiteY3" fmla="*/ 1266664 h 2533328"/>
              <a:gd name="connsiteX4" fmla="*/ 1153297 w 3680460"/>
              <a:gd name="connsiteY4" fmla="*/ 1144586 h 2533328"/>
              <a:gd name="connsiteX5" fmla="*/ 554571 w 3680460"/>
              <a:gd name="connsiteY5" fmla="*/ 1144586 h 2533328"/>
              <a:gd name="connsiteX6" fmla="*/ 392742 w 3680460"/>
              <a:gd name="connsiteY6" fmla="*/ 1306415 h 2533328"/>
              <a:gd name="connsiteX7" fmla="*/ 270280 w 3680460"/>
              <a:gd name="connsiteY7" fmla="*/ 1306415 h 2533328"/>
              <a:gd name="connsiteX8" fmla="*/ 25362 w 3680460"/>
              <a:gd name="connsiteY8" fmla="*/ 1061497 h 2533328"/>
              <a:gd name="connsiteX9" fmla="*/ 25362 w 3680460"/>
              <a:gd name="connsiteY9" fmla="*/ 939035 h 2533328"/>
              <a:gd name="connsiteX10" fmla="*/ 270280 w 3680460"/>
              <a:gd name="connsiteY10" fmla="*/ 694117 h 2533328"/>
              <a:gd name="connsiteX11" fmla="*/ 331511 w 3680460"/>
              <a:gd name="connsiteY11" fmla="*/ 668754 h 2533328"/>
              <a:gd name="connsiteX12" fmla="*/ 392742 w 3680460"/>
              <a:gd name="connsiteY12" fmla="*/ 694117 h 2533328"/>
              <a:gd name="connsiteX13" fmla="*/ 554570 w 3680460"/>
              <a:gd name="connsiteY13" fmla="*/ 855945 h 2533328"/>
              <a:gd name="connsiteX14" fmla="*/ 1216542 w 3680460"/>
              <a:gd name="connsiteY14" fmla="*/ 855945 h 2533328"/>
              <a:gd name="connsiteX15" fmla="*/ 1246673 w 3680460"/>
              <a:gd name="connsiteY15" fmla="*/ 773621 h 2533328"/>
              <a:gd name="connsiteX16" fmla="*/ 2413796 w 3680460"/>
              <a:gd name="connsiteY16" fmla="*/ 0 h 2533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80460" h="2533328">
                <a:moveTo>
                  <a:pt x="2413796" y="0"/>
                </a:moveTo>
                <a:cubicBezTo>
                  <a:pt x="3113355" y="0"/>
                  <a:pt x="3680460" y="567105"/>
                  <a:pt x="3680460" y="1266664"/>
                </a:cubicBezTo>
                <a:cubicBezTo>
                  <a:pt x="3680460" y="1966223"/>
                  <a:pt x="3113355" y="2533328"/>
                  <a:pt x="2413796" y="2533328"/>
                </a:cubicBezTo>
                <a:cubicBezTo>
                  <a:pt x="1714237" y="2533328"/>
                  <a:pt x="1147132" y="1966223"/>
                  <a:pt x="1147132" y="1266664"/>
                </a:cubicBezTo>
                <a:lnTo>
                  <a:pt x="1153297" y="1144586"/>
                </a:lnTo>
                <a:lnTo>
                  <a:pt x="554571" y="1144586"/>
                </a:lnTo>
                <a:lnTo>
                  <a:pt x="392742" y="1306415"/>
                </a:lnTo>
                <a:cubicBezTo>
                  <a:pt x="358925" y="1340233"/>
                  <a:pt x="304097" y="1340233"/>
                  <a:pt x="270280" y="1306415"/>
                </a:cubicBezTo>
                <a:lnTo>
                  <a:pt x="25362" y="1061497"/>
                </a:lnTo>
                <a:cubicBezTo>
                  <a:pt x="-8455" y="1027680"/>
                  <a:pt x="-8455" y="972852"/>
                  <a:pt x="25362" y="939035"/>
                </a:cubicBezTo>
                <a:lnTo>
                  <a:pt x="270280" y="694117"/>
                </a:lnTo>
                <a:cubicBezTo>
                  <a:pt x="287189" y="677208"/>
                  <a:pt x="309350" y="668754"/>
                  <a:pt x="331511" y="668754"/>
                </a:cubicBezTo>
                <a:cubicBezTo>
                  <a:pt x="353673" y="668754"/>
                  <a:pt x="375834" y="677208"/>
                  <a:pt x="392742" y="694117"/>
                </a:cubicBezTo>
                <a:lnTo>
                  <a:pt x="554570" y="855945"/>
                </a:lnTo>
                <a:lnTo>
                  <a:pt x="1216542" y="855945"/>
                </a:lnTo>
                <a:lnTo>
                  <a:pt x="1246673" y="773621"/>
                </a:lnTo>
                <a:cubicBezTo>
                  <a:pt x="1438963" y="318996"/>
                  <a:pt x="1889127" y="0"/>
                  <a:pt x="2413796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chemeClr val="lt1"/>
              </a:solidFill>
            </a:endParaRPr>
          </a:p>
        </p:txBody>
      </p:sp>
      <p:sp>
        <p:nvSpPr>
          <p:cNvPr id="6" name="자유형 27">
            <a:extLst>
              <a:ext uri="{FF2B5EF4-FFF2-40B4-BE49-F238E27FC236}">
                <a16:creationId xmlns:a16="http://schemas.microsoft.com/office/drawing/2014/main" id="{6EEE9EA6-783B-4DD1-AD30-52F03B9B76FE}"/>
              </a:ext>
            </a:extLst>
          </p:cNvPr>
          <p:cNvSpPr/>
          <p:nvPr/>
        </p:nvSpPr>
        <p:spPr>
          <a:xfrm>
            <a:off x="6607397" y="2087437"/>
            <a:ext cx="3664532" cy="2689346"/>
          </a:xfrm>
          <a:custGeom>
            <a:avLst/>
            <a:gdLst>
              <a:gd name="connsiteX0" fmla="*/ 331512 w 3083967"/>
              <a:gd name="connsiteY0" fmla="*/ 0 h 2263279"/>
              <a:gd name="connsiteX1" fmla="*/ 392743 w 3083967"/>
              <a:gd name="connsiteY1" fmla="*/ 25363 h 2263279"/>
              <a:gd name="connsiteX2" fmla="*/ 554571 w 3083967"/>
              <a:gd name="connsiteY2" fmla="*/ 187191 h 2263279"/>
              <a:gd name="connsiteX3" fmla="*/ 1951797 w 3083967"/>
              <a:gd name="connsiteY3" fmla="*/ 187191 h 2263279"/>
              <a:gd name="connsiteX4" fmla="*/ 1951797 w 3083967"/>
              <a:gd name="connsiteY4" fmla="*/ 191903 h 2263279"/>
              <a:gd name="connsiteX5" fmla="*/ 2045903 w 3083967"/>
              <a:gd name="connsiteY5" fmla="*/ 187151 h 2263279"/>
              <a:gd name="connsiteX6" fmla="*/ 3083967 w 3083967"/>
              <a:gd name="connsiteY6" fmla="*/ 1225215 h 2263279"/>
              <a:gd name="connsiteX7" fmla="*/ 2045903 w 3083967"/>
              <a:gd name="connsiteY7" fmla="*/ 2263279 h 2263279"/>
              <a:gd name="connsiteX8" fmla="*/ 1007839 w 3083967"/>
              <a:gd name="connsiteY8" fmla="*/ 1225215 h 2263279"/>
              <a:gd name="connsiteX9" fmla="*/ 1311881 w 3083967"/>
              <a:gd name="connsiteY9" fmla="*/ 491193 h 2263279"/>
              <a:gd name="connsiteX10" fmla="*/ 1328782 w 3083967"/>
              <a:gd name="connsiteY10" fmla="*/ 475832 h 2263279"/>
              <a:gd name="connsiteX11" fmla="*/ 554572 w 3083967"/>
              <a:gd name="connsiteY11" fmla="*/ 475832 h 2263279"/>
              <a:gd name="connsiteX12" fmla="*/ 392743 w 3083967"/>
              <a:gd name="connsiteY12" fmla="*/ 637661 h 2263279"/>
              <a:gd name="connsiteX13" fmla="*/ 270281 w 3083967"/>
              <a:gd name="connsiteY13" fmla="*/ 637661 h 2263279"/>
              <a:gd name="connsiteX14" fmla="*/ 25363 w 3083967"/>
              <a:gd name="connsiteY14" fmla="*/ 392743 h 2263279"/>
              <a:gd name="connsiteX15" fmla="*/ 25363 w 3083967"/>
              <a:gd name="connsiteY15" fmla="*/ 270281 h 2263279"/>
              <a:gd name="connsiteX16" fmla="*/ 270281 w 3083967"/>
              <a:gd name="connsiteY16" fmla="*/ 25363 h 2263279"/>
              <a:gd name="connsiteX17" fmla="*/ 331512 w 3083967"/>
              <a:gd name="connsiteY17" fmla="*/ 0 h 226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83967" h="2263279">
                <a:moveTo>
                  <a:pt x="331512" y="0"/>
                </a:moveTo>
                <a:cubicBezTo>
                  <a:pt x="353674" y="0"/>
                  <a:pt x="375835" y="8454"/>
                  <a:pt x="392743" y="25363"/>
                </a:cubicBezTo>
                <a:lnTo>
                  <a:pt x="554571" y="187191"/>
                </a:lnTo>
                <a:lnTo>
                  <a:pt x="1951797" y="187191"/>
                </a:lnTo>
                <a:lnTo>
                  <a:pt x="1951797" y="191903"/>
                </a:lnTo>
                <a:lnTo>
                  <a:pt x="2045903" y="187151"/>
                </a:lnTo>
                <a:cubicBezTo>
                  <a:pt x="2619210" y="187151"/>
                  <a:pt x="3083967" y="651908"/>
                  <a:pt x="3083967" y="1225215"/>
                </a:cubicBezTo>
                <a:cubicBezTo>
                  <a:pt x="3083967" y="1798522"/>
                  <a:pt x="2619210" y="2263279"/>
                  <a:pt x="2045903" y="2263279"/>
                </a:cubicBezTo>
                <a:cubicBezTo>
                  <a:pt x="1472596" y="2263279"/>
                  <a:pt x="1007839" y="1798522"/>
                  <a:pt x="1007839" y="1225215"/>
                </a:cubicBezTo>
                <a:cubicBezTo>
                  <a:pt x="1007839" y="938562"/>
                  <a:pt x="1124029" y="679046"/>
                  <a:pt x="1311881" y="491193"/>
                </a:cubicBezTo>
                <a:lnTo>
                  <a:pt x="1328782" y="475832"/>
                </a:lnTo>
                <a:lnTo>
                  <a:pt x="554572" y="475832"/>
                </a:lnTo>
                <a:lnTo>
                  <a:pt x="392743" y="637661"/>
                </a:lnTo>
                <a:cubicBezTo>
                  <a:pt x="358926" y="671478"/>
                  <a:pt x="304098" y="671478"/>
                  <a:pt x="270281" y="637661"/>
                </a:cubicBezTo>
                <a:lnTo>
                  <a:pt x="25363" y="392743"/>
                </a:lnTo>
                <a:cubicBezTo>
                  <a:pt x="-8455" y="358926"/>
                  <a:pt x="-8455" y="304098"/>
                  <a:pt x="25363" y="270281"/>
                </a:cubicBezTo>
                <a:lnTo>
                  <a:pt x="270281" y="25363"/>
                </a:lnTo>
                <a:cubicBezTo>
                  <a:pt x="287190" y="8454"/>
                  <a:pt x="309351" y="0"/>
                  <a:pt x="33151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atinLnBrk="0"/>
            <a:endParaRPr lang="ko-KR" altLang="en-US">
              <a:solidFill>
                <a:srgbClr val="000000"/>
              </a:solidFill>
              <a:latin typeface="Calibri"/>
              <a:ea typeface="맑은 고딕"/>
            </a:endParaRP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704557FC-7BEE-4AA6-947E-2ACC411DD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963" y="2279564"/>
            <a:ext cx="8209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>
                <a:solidFill>
                  <a:schemeClr val="accent1"/>
                </a:solidFill>
                <a:latin typeface="+mj-lt"/>
              </a:rPr>
              <a:t>01</a:t>
            </a:r>
            <a:endParaRPr kumimoji="1" lang="ko-KR" altLang="ko-KR" sz="20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1001A8D3-3888-48B5-95DA-424E6E8056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458" y="2878215"/>
            <a:ext cx="8209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맑은 고딕" pitchFamily="50" charset="-127"/>
              <a:cs typeface="+mn-cs"/>
            </a:endParaRPr>
          </a:p>
        </p:txBody>
      </p:sp>
      <p:sp>
        <p:nvSpPr>
          <p:cNvPr id="9" name="Text Box 8">
            <a:extLst>
              <a:ext uri="{FF2B5EF4-FFF2-40B4-BE49-F238E27FC236}">
                <a16:creationId xmlns:a16="http://schemas.microsoft.com/office/drawing/2014/main" id="{71B30AB4-0EC2-4A72-93FC-AAC7C8BD05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9733" y="3638792"/>
            <a:ext cx="8209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맑은 고딕" pitchFamily="50" charset="-127"/>
              <a:cs typeface="+mn-cs"/>
            </a:endParaRPr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id="{F4914AC0-0FB8-4FF2-B3F9-1FDC97E70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7009" y="4363150"/>
            <a:ext cx="8209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4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맑은 고딕" pitchFamily="50" charset="-127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271CF91-B0D7-4ED7-AD42-57B7E6104D95}"/>
              </a:ext>
            </a:extLst>
          </p:cNvPr>
          <p:cNvSpPr txBox="1"/>
          <p:nvPr/>
        </p:nvSpPr>
        <p:spPr>
          <a:xfrm>
            <a:off x="7994226" y="2867796"/>
            <a:ext cx="2064174" cy="15465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050" dirty="0" err="1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35" name="Text Box 8">
            <a:extLst>
              <a:ext uri="{FF2B5EF4-FFF2-40B4-BE49-F238E27FC236}">
                <a16:creationId xmlns:a16="http://schemas.microsoft.com/office/drawing/2014/main" id="{45D1259B-F6D1-4122-899A-0B43D8428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5778" y="3041564"/>
            <a:ext cx="8209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>
                <a:solidFill>
                  <a:schemeClr val="accent1"/>
                </a:solidFill>
                <a:latin typeface="+mj-lt"/>
              </a:rPr>
              <a:t>02</a:t>
            </a:r>
            <a:endParaRPr kumimoji="1" lang="ko-KR" altLang="ko-KR" sz="20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36" name="Text Box 8">
            <a:extLst>
              <a:ext uri="{FF2B5EF4-FFF2-40B4-BE49-F238E27FC236}">
                <a16:creationId xmlns:a16="http://schemas.microsoft.com/office/drawing/2014/main" id="{0C8F486C-EA2C-4426-B681-101ADABD6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3906" y="3774078"/>
            <a:ext cx="8209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>
                <a:solidFill>
                  <a:schemeClr val="accent1"/>
                </a:solidFill>
                <a:latin typeface="+mj-lt"/>
              </a:rPr>
              <a:t>03</a:t>
            </a:r>
            <a:endParaRPr kumimoji="1" lang="ko-KR" altLang="ko-KR" sz="20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690C9C2A-50DD-4811-87F6-E2BCB06412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7009" y="4525973"/>
            <a:ext cx="8209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>
                <a:solidFill>
                  <a:schemeClr val="accent1"/>
                </a:solidFill>
                <a:latin typeface="+mj-lt"/>
              </a:rPr>
              <a:t>04</a:t>
            </a:r>
            <a:endParaRPr kumimoji="1" lang="ko-KR" altLang="ko-KR" sz="2000" dirty="0">
              <a:solidFill>
                <a:schemeClr val="accent1"/>
              </a:solidFill>
              <a:latin typeface="+mj-lt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3B7BD338-9B90-4E0C-8DCE-5B53A1CEB521}"/>
              </a:ext>
            </a:extLst>
          </p:cNvPr>
          <p:cNvGrpSpPr/>
          <p:nvPr/>
        </p:nvGrpSpPr>
        <p:grpSpPr>
          <a:xfrm>
            <a:off x="1495425" y="3275986"/>
            <a:ext cx="3751345" cy="1958815"/>
            <a:chOff x="3267827" y="989986"/>
            <a:chExt cx="3751345" cy="195881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2C9043DB-980A-4482-A843-6678A118D8E8}"/>
                </a:ext>
              </a:extLst>
            </p:cNvPr>
            <p:cNvSpPr txBox="1"/>
            <p:nvPr/>
          </p:nvSpPr>
          <p:spPr>
            <a:xfrm>
              <a:off x="3267828" y="1379141"/>
              <a:ext cx="3429000" cy="15696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Lorem ipsum dolor sit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amet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eu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nam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vituperata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scribentur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ullamcorper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Docendi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alienum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percipit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ne sed,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te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nec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solum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sensibus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prodesset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Mel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mazim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sonet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labore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at,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fugit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aliquam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est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ne sea tale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eligendi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Usu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an ubique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expetenda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sed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inermis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scribentur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Lorem ipsum dolor sit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amet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eu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nam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vituperata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scribentur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ullamcorper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Docendi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alienum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percipit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ne sed,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te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nec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solum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sensibus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prodesset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</a:t>
              </a:r>
              <a:endParaRPr kumimoji="1" lang="ko-KR" altLang="en-US" sz="1200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F204F3F9-B9BC-4A3F-930E-5B5E540809F7}"/>
                </a:ext>
              </a:extLst>
            </p:cNvPr>
            <p:cNvSpPr txBox="1"/>
            <p:nvPr/>
          </p:nvSpPr>
          <p:spPr>
            <a:xfrm>
              <a:off x="3267827" y="989986"/>
              <a:ext cx="3751345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200" b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Insert subtitle here.</a:t>
              </a:r>
              <a:endParaRPr kumimoji="1" lang="ko-KR" altLang="en-US" sz="1200" b="1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62600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A51D8933-3B93-44AD-A6EE-41A0C54E0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2375" y="1927225"/>
            <a:ext cx="3609975" cy="1882775"/>
          </a:xfrm>
        </p:spPr>
        <p:txBody>
          <a:bodyPr/>
          <a:lstStyle/>
          <a:p>
            <a:r>
              <a:rPr lang="en-US" altLang="ko-KR"/>
              <a:t>Device</a:t>
            </a:r>
            <a:br>
              <a:rPr lang="en-US" altLang="ko-KR"/>
            </a:br>
            <a:r>
              <a:rPr lang="en-US" altLang="ko-KR"/>
              <a:t>Mockups</a:t>
            </a:r>
          </a:p>
        </p:txBody>
      </p:sp>
      <p:pic>
        <p:nvPicPr>
          <p:cNvPr id="8" name="그림 개체 틀 7" descr="텍스트, 모니터, 전자기기, 실내이(가) 표시된 사진&#10;&#10;자동 생성된 설명">
            <a:extLst>
              <a:ext uri="{FF2B5EF4-FFF2-40B4-BE49-F238E27FC236}">
                <a16:creationId xmlns:a16="http://schemas.microsoft.com/office/drawing/2014/main" id="{1144A52C-1E6B-4CD5-9771-A4D61247458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4044" r="14044"/>
          <a:stretch>
            <a:fillRect/>
          </a:stretch>
        </p:blipFill>
        <p:spPr/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43EF9D2-33EE-4170-9F72-E872063B94BB}"/>
              </a:ext>
            </a:extLst>
          </p:cNvPr>
          <p:cNvSpPr txBox="1"/>
          <p:nvPr/>
        </p:nvSpPr>
        <p:spPr>
          <a:xfrm>
            <a:off x="7572375" y="3829709"/>
            <a:ext cx="395538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fugit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aliquam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est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ne sea tale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eligendi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Usu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an ubique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expetenda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sed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movet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inermis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cxnSp>
        <p:nvCxnSpPr>
          <p:cNvPr id="10" name="직선 연결선[R] 15">
            <a:extLst>
              <a:ext uri="{FF2B5EF4-FFF2-40B4-BE49-F238E27FC236}">
                <a16:creationId xmlns:a16="http://schemas.microsoft.com/office/drawing/2014/main" id="{C3FAF726-366A-49E9-94A9-3B6C415B794A}"/>
              </a:ext>
            </a:extLst>
          </p:cNvPr>
          <p:cNvCxnSpPr>
            <a:cxnSpLocks/>
          </p:cNvCxnSpPr>
          <p:nvPr/>
        </p:nvCxnSpPr>
        <p:spPr>
          <a:xfrm>
            <a:off x="7635542" y="5238752"/>
            <a:ext cx="45374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94378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9D17D352-28C2-41BB-BA42-991975D80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Interconnected Vertical List</a:t>
            </a:r>
            <a:endParaRPr lang="ko-KR" altLang="en-US"/>
          </a:p>
        </p:txBody>
      </p:sp>
      <p:sp>
        <p:nvSpPr>
          <p:cNvPr id="4" name="모서리가 둥근 직사각형 90">
            <a:extLst>
              <a:ext uri="{FF2B5EF4-FFF2-40B4-BE49-F238E27FC236}">
                <a16:creationId xmlns:a16="http://schemas.microsoft.com/office/drawing/2014/main" id="{A7280BDE-B313-482C-BB94-352386837995}"/>
              </a:ext>
            </a:extLst>
          </p:cNvPr>
          <p:cNvSpPr/>
          <p:nvPr/>
        </p:nvSpPr>
        <p:spPr>
          <a:xfrm>
            <a:off x="5275108" y="2859980"/>
            <a:ext cx="5564342" cy="1177955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맑은 고딕"/>
              <a:cs typeface="+mn-cs"/>
            </a:endParaRPr>
          </a:p>
        </p:txBody>
      </p:sp>
      <p:sp>
        <p:nvSpPr>
          <p:cNvPr id="5" name="모서리가 둥근 직사각형 90">
            <a:extLst>
              <a:ext uri="{FF2B5EF4-FFF2-40B4-BE49-F238E27FC236}">
                <a16:creationId xmlns:a16="http://schemas.microsoft.com/office/drawing/2014/main" id="{9676E3C8-8B84-4F24-9806-CFE65D805A91}"/>
              </a:ext>
            </a:extLst>
          </p:cNvPr>
          <p:cNvSpPr/>
          <p:nvPr/>
        </p:nvSpPr>
        <p:spPr>
          <a:xfrm>
            <a:off x="5275108" y="4807407"/>
            <a:ext cx="5564342" cy="1177955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latin typeface="+mj-lt"/>
            </a:endParaRPr>
          </a:p>
        </p:txBody>
      </p:sp>
      <p:sp>
        <p:nvSpPr>
          <p:cNvPr id="6" name="모서리가 둥근 직사각형 78">
            <a:extLst>
              <a:ext uri="{FF2B5EF4-FFF2-40B4-BE49-F238E27FC236}">
                <a16:creationId xmlns:a16="http://schemas.microsoft.com/office/drawing/2014/main" id="{AB03C211-6C79-4399-B401-9E400F25B7AC}"/>
              </a:ext>
            </a:extLst>
          </p:cNvPr>
          <p:cNvSpPr/>
          <p:nvPr/>
        </p:nvSpPr>
        <p:spPr>
          <a:xfrm>
            <a:off x="1387662" y="1885746"/>
            <a:ext cx="5064056" cy="1177955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latin typeface="+mj-lt"/>
            </a:endParaRPr>
          </a:p>
        </p:txBody>
      </p:sp>
      <p:sp>
        <p:nvSpPr>
          <p:cNvPr id="7" name="모서리가 둥근 직사각형 99">
            <a:extLst>
              <a:ext uri="{FF2B5EF4-FFF2-40B4-BE49-F238E27FC236}">
                <a16:creationId xmlns:a16="http://schemas.microsoft.com/office/drawing/2014/main" id="{A8081BFA-47A3-4CA8-B087-01EFCD4EE7C5}"/>
              </a:ext>
            </a:extLst>
          </p:cNvPr>
          <p:cNvSpPr/>
          <p:nvPr/>
        </p:nvSpPr>
        <p:spPr>
          <a:xfrm>
            <a:off x="1387662" y="3836972"/>
            <a:ext cx="5064056" cy="1177955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맑은 고딕"/>
              <a:cs typeface="+mn-cs"/>
            </a:endParaRPr>
          </a:p>
        </p:txBody>
      </p:sp>
      <p:sp>
        <p:nvSpPr>
          <p:cNvPr id="8" name="막힌 원호 7">
            <a:extLst>
              <a:ext uri="{FF2B5EF4-FFF2-40B4-BE49-F238E27FC236}">
                <a16:creationId xmlns:a16="http://schemas.microsoft.com/office/drawing/2014/main" id="{4D8DD17C-6E77-467E-94F1-F286C84010A5}"/>
              </a:ext>
            </a:extLst>
          </p:cNvPr>
          <p:cNvSpPr/>
          <p:nvPr/>
        </p:nvSpPr>
        <p:spPr>
          <a:xfrm rot="16200000">
            <a:off x="5275108" y="2859979"/>
            <a:ext cx="1177955" cy="1177955"/>
          </a:xfrm>
          <a:prstGeom prst="blockArc">
            <a:avLst>
              <a:gd name="adj1" fmla="val 10800000"/>
              <a:gd name="adj2" fmla="val 0"/>
              <a:gd name="adj3" fmla="val 1781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latin typeface="+mj-lt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DA5ED706-5BE6-4425-AF5E-55E00C6B8378}"/>
              </a:ext>
            </a:extLst>
          </p:cNvPr>
          <p:cNvSpPr/>
          <p:nvPr/>
        </p:nvSpPr>
        <p:spPr>
          <a:xfrm>
            <a:off x="5560471" y="3146015"/>
            <a:ext cx="605885" cy="605885"/>
          </a:xfrm>
          <a:prstGeom prst="ellips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defRPr/>
            </a:pPr>
            <a:r>
              <a:rPr kumimoji="1" lang="en-US" altLang="ko-KR" sz="1600" b="1">
                <a:solidFill>
                  <a:schemeClr val="accent1"/>
                </a:solidFill>
                <a:cs typeface="Calibri" panose="020F0502020204030204" pitchFamily="34" charset="0"/>
              </a:rPr>
              <a:t>02</a:t>
            </a:r>
            <a:endParaRPr kumimoji="1" lang="ko-KR" altLang="en-US" sz="1600" b="1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0" name="막힌 원호 9">
            <a:extLst>
              <a:ext uri="{FF2B5EF4-FFF2-40B4-BE49-F238E27FC236}">
                <a16:creationId xmlns:a16="http://schemas.microsoft.com/office/drawing/2014/main" id="{DD7BDDBD-4CB3-4F5C-9260-7848BD647DE2}"/>
              </a:ext>
            </a:extLst>
          </p:cNvPr>
          <p:cNvSpPr/>
          <p:nvPr/>
        </p:nvSpPr>
        <p:spPr>
          <a:xfrm rot="5400000" flipH="1">
            <a:off x="5273763" y="1885745"/>
            <a:ext cx="1177955" cy="1177955"/>
          </a:xfrm>
          <a:prstGeom prst="blockArc">
            <a:avLst>
              <a:gd name="adj1" fmla="val 10800000"/>
              <a:gd name="adj2" fmla="val 0"/>
              <a:gd name="adj3" fmla="val 1781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latin typeface="+mj-lt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F7FCB513-BE42-4221-8CD5-1EEA89576FE3}"/>
              </a:ext>
            </a:extLst>
          </p:cNvPr>
          <p:cNvSpPr/>
          <p:nvPr/>
        </p:nvSpPr>
        <p:spPr>
          <a:xfrm flipH="1">
            <a:off x="5560471" y="2171781"/>
            <a:ext cx="605884" cy="605885"/>
          </a:xfrm>
          <a:prstGeom prst="ellips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>
                <a:solidFill>
                  <a:schemeClr val="accent1"/>
                </a:solidFill>
                <a:cs typeface="Calibri" panose="020F0502020204030204" pitchFamily="34" charset="0"/>
              </a:rPr>
              <a:t>01</a:t>
            </a:r>
            <a:endParaRPr kumimoji="1" lang="ko-KR" altLang="en-US" sz="1600" b="1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2" name="막힌 원호 11">
            <a:extLst>
              <a:ext uri="{FF2B5EF4-FFF2-40B4-BE49-F238E27FC236}">
                <a16:creationId xmlns:a16="http://schemas.microsoft.com/office/drawing/2014/main" id="{4217DAAC-7D59-4983-92BF-B81897BA1AEC}"/>
              </a:ext>
            </a:extLst>
          </p:cNvPr>
          <p:cNvSpPr/>
          <p:nvPr/>
        </p:nvSpPr>
        <p:spPr>
          <a:xfrm rot="16200000">
            <a:off x="5275108" y="4811205"/>
            <a:ext cx="1177955" cy="1177955"/>
          </a:xfrm>
          <a:prstGeom prst="blockArc">
            <a:avLst>
              <a:gd name="adj1" fmla="val 10800000"/>
              <a:gd name="adj2" fmla="val 0"/>
              <a:gd name="adj3" fmla="val 1781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latin typeface="+mj-lt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1C3676EC-395D-4386-879F-F8CE900F7B3A}"/>
              </a:ext>
            </a:extLst>
          </p:cNvPr>
          <p:cNvSpPr/>
          <p:nvPr/>
        </p:nvSpPr>
        <p:spPr>
          <a:xfrm>
            <a:off x="5560471" y="5097241"/>
            <a:ext cx="605885" cy="605885"/>
          </a:xfrm>
          <a:prstGeom prst="ellips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defRPr/>
            </a:pPr>
            <a:r>
              <a:rPr kumimoji="1" lang="en-US" altLang="ko-KR" sz="1600" b="1">
                <a:solidFill>
                  <a:schemeClr val="accent1"/>
                </a:solidFill>
                <a:cs typeface="Calibri" panose="020F0502020204030204" pitchFamily="34" charset="0"/>
              </a:rPr>
              <a:t>04</a:t>
            </a:r>
            <a:endParaRPr kumimoji="1" lang="ko-KR" altLang="en-US" sz="1600" b="1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4" name="막힌 원호 13">
            <a:extLst>
              <a:ext uri="{FF2B5EF4-FFF2-40B4-BE49-F238E27FC236}">
                <a16:creationId xmlns:a16="http://schemas.microsoft.com/office/drawing/2014/main" id="{8003A371-96BB-45BF-BE1B-E4DCB6AF43B1}"/>
              </a:ext>
            </a:extLst>
          </p:cNvPr>
          <p:cNvSpPr/>
          <p:nvPr/>
        </p:nvSpPr>
        <p:spPr>
          <a:xfrm rot="5400000" flipH="1">
            <a:off x="5273763" y="3836971"/>
            <a:ext cx="1177955" cy="1177955"/>
          </a:xfrm>
          <a:prstGeom prst="blockArc">
            <a:avLst>
              <a:gd name="adj1" fmla="val 10800000"/>
              <a:gd name="adj2" fmla="val 0"/>
              <a:gd name="adj3" fmla="val 1781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latin typeface="+mj-lt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6E958562-00BD-4A33-BDB6-08C33ABD42B1}"/>
              </a:ext>
            </a:extLst>
          </p:cNvPr>
          <p:cNvSpPr/>
          <p:nvPr/>
        </p:nvSpPr>
        <p:spPr>
          <a:xfrm flipH="1">
            <a:off x="5560471" y="4123007"/>
            <a:ext cx="605884" cy="605885"/>
          </a:xfrm>
          <a:prstGeom prst="ellips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defRPr/>
            </a:pPr>
            <a:r>
              <a:rPr kumimoji="1" lang="en-US" altLang="ko-KR" sz="1600" b="1">
                <a:solidFill>
                  <a:schemeClr val="accent1"/>
                </a:solidFill>
                <a:cs typeface="Calibri" panose="020F0502020204030204" pitchFamily="34" charset="0"/>
              </a:rPr>
              <a:t>03</a:t>
            </a:r>
            <a:endParaRPr kumimoji="1" lang="ko-KR" altLang="en-US" sz="1600" b="1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03C7ACFE-9544-4E6F-92BE-A4C1072369D9}"/>
              </a:ext>
            </a:extLst>
          </p:cNvPr>
          <p:cNvSpPr txBox="1"/>
          <p:nvPr/>
        </p:nvSpPr>
        <p:spPr>
          <a:xfrm>
            <a:off x="2014526" y="2150720"/>
            <a:ext cx="3207006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</a:t>
            </a:r>
            <a:r>
              <a:rPr kumimoji="1" lang="en-US" altLang="ko-KR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sit amet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no duis referrentur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usu. </a:t>
            </a:r>
            <a:r>
              <a:rPr kumimoji="1" lang="en-US" altLang="ko-KR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Mel ut feugait signiferumque</a:t>
            </a:r>
            <a:r>
              <a:rPr kumimoji="1" lang="en-US" altLang="ko-KR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Vim homero ignota.</a:t>
            </a:r>
            <a:endParaRPr kumimoji="1" lang="ko-KR" altLang="en-US" sz="105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4F9DDE09-F226-4573-9CA4-88EEE94EDB9C}"/>
              </a:ext>
            </a:extLst>
          </p:cNvPr>
          <p:cNvSpPr txBox="1"/>
          <p:nvPr/>
        </p:nvSpPr>
        <p:spPr>
          <a:xfrm>
            <a:off x="6395227" y="5063941"/>
            <a:ext cx="3207006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1" lang="en-US" altLang="ko-KR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amet, no duis referrentur usu. Mel ut feugait signiferumque. Vim homero ignota.</a:t>
            </a:r>
            <a:endParaRPr kumimoji="1" lang="ko-KR" altLang="en-US" sz="105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49D1136-8698-431A-AA41-1489B55F06A2}"/>
              </a:ext>
            </a:extLst>
          </p:cNvPr>
          <p:cNvSpPr txBox="1"/>
          <p:nvPr/>
        </p:nvSpPr>
        <p:spPr>
          <a:xfrm>
            <a:off x="6395227" y="3114420"/>
            <a:ext cx="3207006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1" lang="en-US" altLang="ko-KR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amet, no duis referrentur usu. Mel ut feugait signiferumque. Vim homero ignota.</a:t>
            </a:r>
            <a:endParaRPr kumimoji="1" lang="ko-KR" altLang="en-US" sz="105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EF6DEA89-EE36-489F-973F-0EC0897CA30D}"/>
              </a:ext>
            </a:extLst>
          </p:cNvPr>
          <p:cNvSpPr txBox="1"/>
          <p:nvPr/>
        </p:nvSpPr>
        <p:spPr>
          <a:xfrm>
            <a:off x="2014526" y="4127264"/>
            <a:ext cx="3207006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1" lang="en-US" altLang="ko-KR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sit amet, no duis referrentur usu. Mel ut feugait signiferumque. Vim homero ignota.</a:t>
            </a:r>
            <a:endParaRPr kumimoji="1" lang="ko-KR" altLang="en-US" sz="105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4389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C555E6-2F80-4D60-B50C-67374CA4A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Horizontal Analysis Block Diagram</a:t>
            </a:r>
            <a:endParaRPr lang="ko-KR" altLang="en-US"/>
          </a:p>
        </p:txBody>
      </p:sp>
      <p:sp>
        <p:nvSpPr>
          <p:cNvPr id="3" name="갈매기형 수장 3">
            <a:extLst>
              <a:ext uri="{FF2B5EF4-FFF2-40B4-BE49-F238E27FC236}">
                <a16:creationId xmlns:a16="http://schemas.microsoft.com/office/drawing/2014/main" id="{6CD1F134-B5AD-4A35-9D61-AEDAEE3FF733}"/>
              </a:ext>
            </a:extLst>
          </p:cNvPr>
          <p:cNvSpPr/>
          <p:nvPr/>
        </p:nvSpPr>
        <p:spPr>
          <a:xfrm>
            <a:off x="4233107" y="2224679"/>
            <a:ext cx="1323790" cy="435515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bril Fatface"/>
              <a:ea typeface="맑은 고딕" pitchFamily="50" charset="-127"/>
              <a:cs typeface="+mn-cs"/>
            </a:endParaRPr>
          </a:p>
        </p:txBody>
      </p:sp>
      <p:sp>
        <p:nvSpPr>
          <p:cNvPr id="4" name="Text Box 8">
            <a:extLst>
              <a:ext uri="{FF2B5EF4-FFF2-40B4-BE49-F238E27FC236}">
                <a16:creationId xmlns:a16="http://schemas.microsoft.com/office/drawing/2014/main" id="{7CFE8443-C12D-4EAA-9B45-C95785C0B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950" y="2291388"/>
            <a:ext cx="90608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kumimoji="1" lang="en-US" altLang="ko-KR" sz="1400" b="1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A55BEE-6259-4A00-85B0-5098E2538B91}"/>
              </a:ext>
            </a:extLst>
          </p:cNvPr>
          <p:cNvSpPr txBox="1"/>
          <p:nvPr/>
        </p:nvSpPr>
        <p:spPr>
          <a:xfrm>
            <a:off x="3699053" y="2821922"/>
            <a:ext cx="2517502" cy="4056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ts val="1200"/>
              </a:lnSpc>
              <a:defRPr/>
            </a:pP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</a:t>
            </a:r>
            <a:r>
              <a:rPr kumimoji="1" lang="en-US" altLang="ko-KR" sz="1200">
                <a:solidFill>
                  <a:schemeClr val="accent1"/>
                </a:solidFill>
                <a:cs typeface="Calibri" panose="020F0502020204030204" pitchFamily="34" charset="0"/>
              </a:rPr>
              <a:t>sit amet, simul adolescens 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vis, id</a:t>
            </a:r>
          </a:p>
        </p:txBody>
      </p:sp>
      <p:sp>
        <p:nvSpPr>
          <p:cNvPr id="6" name="갈매기형 수장 7">
            <a:extLst>
              <a:ext uri="{FF2B5EF4-FFF2-40B4-BE49-F238E27FC236}">
                <a16:creationId xmlns:a16="http://schemas.microsoft.com/office/drawing/2014/main" id="{836613E8-4BBC-4BB4-ABF4-81208D73A444}"/>
              </a:ext>
            </a:extLst>
          </p:cNvPr>
          <p:cNvSpPr/>
          <p:nvPr/>
        </p:nvSpPr>
        <p:spPr>
          <a:xfrm>
            <a:off x="8776158" y="2224679"/>
            <a:ext cx="1323790" cy="435515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bril Fatface"/>
              <a:ea typeface="맑은 고딕" pitchFamily="50" charset="-127"/>
              <a:cs typeface="+mn-cs"/>
            </a:endParaRP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42E5271D-B4FC-4EEC-81FF-8800034608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04951" y="2291388"/>
            <a:ext cx="109441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kumimoji="1" lang="en-US" altLang="ko-KR" sz="1400" b="1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00A339-A913-4A6B-9882-466A8832BB79}"/>
              </a:ext>
            </a:extLst>
          </p:cNvPr>
          <p:cNvSpPr txBox="1"/>
          <p:nvPr/>
        </p:nvSpPr>
        <p:spPr>
          <a:xfrm>
            <a:off x="8131448" y="2821922"/>
            <a:ext cx="2517502" cy="4056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ts val="1200"/>
              </a:lnSpc>
              <a:defRPr/>
            </a:pP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</a:t>
            </a:r>
            <a:r>
              <a:rPr kumimoji="1" lang="en-US" altLang="ko-KR" sz="1200">
                <a:solidFill>
                  <a:schemeClr val="accent1"/>
                </a:solidFill>
                <a:cs typeface="Calibri" panose="020F0502020204030204" pitchFamily="34" charset="0"/>
              </a:rPr>
              <a:t>sit amet, simul adolescens 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vis, id</a:t>
            </a:r>
          </a:p>
        </p:txBody>
      </p:sp>
      <p:sp>
        <p:nvSpPr>
          <p:cNvPr id="9" name="갈매기형 수장 11">
            <a:extLst>
              <a:ext uri="{FF2B5EF4-FFF2-40B4-BE49-F238E27FC236}">
                <a16:creationId xmlns:a16="http://schemas.microsoft.com/office/drawing/2014/main" id="{6A879036-F716-4546-B7D0-7A0B4A5C1A4E}"/>
              </a:ext>
            </a:extLst>
          </p:cNvPr>
          <p:cNvSpPr/>
          <p:nvPr/>
        </p:nvSpPr>
        <p:spPr>
          <a:xfrm>
            <a:off x="1961581" y="5285940"/>
            <a:ext cx="1323790" cy="435515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id="{6FE7E053-81A6-43FB-9FF6-72CE645383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9007" y="5344814"/>
            <a:ext cx="114685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kumimoji="1" lang="en-US" altLang="ko-KR" sz="1400" b="1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C919BE7-8B0C-469A-9993-48247B505349}"/>
              </a:ext>
            </a:extLst>
          </p:cNvPr>
          <p:cNvSpPr txBox="1"/>
          <p:nvPr/>
        </p:nvSpPr>
        <p:spPr>
          <a:xfrm>
            <a:off x="1543050" y="4665810"/>
            <a:ext cx="2517502" cy="4022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</a:t>
            </a:r>
            <a:r>
              <a:rPr kumimoji="1" lang="en-US" altLang="ko-KR" sz="1200">
                <a:solidFill>
                  <a:schemeClr val="accent1"/>
                </a:solidFill>
                <a:cs typeface="Calibri" panose="020F0502020204030204" pitchFamily="34" charset="0"/>
              </a:rPr>
              <a:t>sit amet, simul adolescens 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vis, id</a:t>
            </a:r>
          </a:p>
        </p:txBody>
      </p:sp>
      <p:sp>
        <p:nvSpPr>
          <p:cNvPr id="12" name="갈매기형 수장 15">
            <a:extLst>
              <a:ext uri="{FF2B5EF4-FFF2-40B4-BE49-F238E27FC236}">
                <a16:creationId xmlns:a16="http://schemas.microsoft.com/office/drawing/2014/main" id="{4089800D-4011-46FA-8A43-C95756917607}"/>
              </a:ext>
            </a:extLst>
          </p:cNvPr>
          <p:cNvSpPr/>
          <p:nvPr/>
        </p:nvSpPr>
        <p:spPr>
          <a:xfrm>
            <a:off x="6504632" y="5285940"/>
            <a:ext cx="1323790" cy="435515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3" name="Text Box 8">
            <a:extLst>
              <a:ext uri="{FF2B5EF4-FFF2-40B4-BE49-F238E27FC236}">
                <a16:creationId xmlns:a16="http://schemas.microsoft.com/office/drawing/2014/main" id="{074FD62E-08E6-4FBA-9D4A-0696FC3A1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1394" y="5344814"/>
            <a:ext cx="109441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kumimoji="1" lang="en-US" altLang="ko-KR" sz="1400" b="1">
                <a:solidFill>
                  <a:schemeClr val="accent1"/>
                </a:solidFill>
                <a:cs typeface="Calibri" panose="020F0502020204030204" pitchFamily="34" charset="0"/>
              </a:rPr>
              <a:t>Subtitle </a:t>
            </a:r>
            <a:endParaRPr kumimoji="1" lang="ko-KR" altLang="en-US" sz="1400" b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70FE52-0512-4301-ACCE-9ECC87E63900}"/>
              </a:ext>
            </a:extLst>
          </p:cNvPr>
          <p:cNvSpPr txBox="1"/>
          <p:nvPr/>
        </p:nvSpPr>
        <p:spPr>
          <a:xfrm>
            <a:off x="5975443" y="4664143"/>
            <a:ext cx="2517502" cy="4056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ts val="1200"/>
              </a:lnSpc>
              <a:defRPr/>
            </a:pP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</a:t>
            </a:r>
            <a:r>
              <a:rPr kumimoji="1" lang="en-US" altLang="ko-KR" sz="1200">
                <a:solidFill>
                  <a:schemeClr val="accent1"/>
                </a:solidFill>
                <a:cs typeface="Calibri" panose="020F0502020204030204" pitchFamily="34" charset="0"/>
              </a:rPr>
              <a:t>sit amet, simul adolescens ei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vis, id</a:t>
            </a:r>
          </a:p>
        </p:txBody>
      </p:sp>
      <p:sp>
        <p:nvSpPr>
          <p:cNvPr id="15" name="양쪽 모서리가 둥근 사각형 19">
            <a:extLst>
              <a:ext uri="{FF2B5EF4-FFF2-40B4-BE49-F238E27FC236}">
                <a16:creationId xmlns:a16="http://schemas.microsoft.com/office/drawing/2014/main" id="{551BF13E-71F7-4D84-A9F8-047753473784}"/>
              </a:ext>
            </a:extLst>
          </p:cNvPr>
          <p:cNvSpPr/>
          <p:nvPr/>
        </p:nvSpPr>
        <p:spPr>
          <a:xfrm rot="16200000">
            <a:off x="2376006" y="2814748"/>
            <a:ext cx="578417" cy="2233155"/>
          </a:xfrm>
          <a:prstGeom prst="round2SameRect">
            <a:avLst>
              <a:gd name="adj1" fmla="val 24772"/>
              <a:gd name="adj2" fmla="val 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6" name="양쪽 모서리가 둥근 사각형 20">
            <a:extLst>
              <a:ext uri="{FF2B5EF4-FFF2-40B4-BE49-F238E27FC236}">
                <a16:creationId xmlns:a16="http://schemas.microsoft.com/office/drawing/2014/main" id="{AE257D5B-1004-4FA8-86A7-16FF276731D6}"/>
              </a:ext>
            </a:extLst>
          </p:cNvPr>
          <p:cNvSpPr/>
          <p:nvPr/>
        </p:nvSpPr>
        <p:spPr>
          <a:xfrm rot="5400000">
            <a:off x="9068742" y="2814748"/>
            <a:ext cx="578417" cy="2233155"/>
          </a:xfrm>
          <a:prstGeom prst="round2SameRect">
            <a:avLst>
              <a:gd name="adj1" fmla="val 24772"/>
              <a:gd name="adj2" fmla="val 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맑은 고딕" pitchFamily="50" charset="-127"/>
              <a:cs typeface="+mn-cs"/>
            </a:endParaRPr>
          </a:p>
        </p:txBody>
      </p:sp>
      <p:sp>
        <p:nvSpPr>
          <p:cNvPr id="17" name="양쪽 모서리가 둥근 사각형 21">
            <a:extLst>
              <a:ext uri="{FF2B5EF4-FFF2-40B4-BE49-F238E27FC236}">
                <a16:creationId xmlns:a16="http://schemas.microsoft.com/office/drawing/2014/main" id="{9ACD61B3-FD93-448A-B38C-4ED9E683B476}"/>
              </a:ext>
            </a:extLst>
          </p:cNvPr>
          <p:cNvSpPr/>
          <p:nvPr/>
        </p:nvSpPr>
        <p:spPr>
          <a:xfrm rot="16200000">
            <a:off x="4608620" y="2814748"/>
            <a:ext cx="578417" cy="2233155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맑은 고딕" pitchFamily="50" charset="-127"/>
              <a:cs typeface="+mn-cs"/>
            </a:endParaRPr>
          </a:p>
        </p:txBody>
      </p:sp>
      <p:sp>
        <p:nvSpPr>
          <p:cNvPr id="18" name="양쪽 모서리가 둥근 사각형 22">
            <a:extLst>
              <a:ext uri="{FF2B5EF4-FFF2-40B4-BE49-F238E27FC236}">
                <a16:creationId xmlns:a16="http://schemas.microsoft.com/office/drawing/2014/main" id="{142AC49A-8AE9-428A-AFD4-877691AA273E}"/>
              </a:ext>
            </a:extLst>
          </p:cNvPr>
          <p:cNvSpPr/>
          <p:nvPr/>
        </p:nvSpPr>
        <p:spPr>
          <a:xfrm rot="16200000">
            <a:off x="6841232" y="2814748"/>
            <a:ext cx="578417" cy="2233155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9" name="이등변 삼각형 18">
            <a:extLst>
              <a:ext uri="{FF2B5EF4-FFF2-40B4-BE49-F238E27FC236}">
                <a16:creationId xmlns:a16="http://schemas.microsoft.com/office/drawing/2014/main" id="{0A358CE9-65AF-436A-BAB9-118B78FDC061}"/>
              </a:ext>
            </a:extLst>
          </p:cNvPr>
          <p:cNvSpPr/>
          <p:nvPr/>
        </p:nvSpPr>
        <p:spPr>
          <a:xfrm>
            <a:off x="4774632" y="3393907"/>
            <a:ext cx="330947" cy="330947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맑은 고딕" pitchFamily="50" charset="-127"/>
              <a:cs typeface="+mn-cs"/>
            </a:endParaRPr>
          </a:p>
        </p:txBody>
      </p:sp>
      <p:sp>
        <p:nvSpPr>
          <p:cNvPr id="20" name="이등변 삼각형 19">
            <a:extLst>
              <a:ext uri="{FF2B5EF4-FFF2-40B4-BE49-F238E27FC236}">
                <a16:creationId xmlns:a16="http://schemas.microsoft.com/office/drawing/2014/main" id="{799AA7DF-4761-4CD5-A186-178A343848D3}"/>
              </a:ext>
            </a:extLst>
          </p:cNvPr>
          <p:cNvSpPr/>
          <p:nvPr/>
        </p:nvSpPr>
        <p:spPr>
          <a:xfrm>
            <a:off x="9210674" y="3393907"/>
            <a:ext cx="330947" cy="330947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맑은 고딕" pitchFamily="50" charset="-127"/>
              <a:cs typeface="+mn-cs"/>
            </a:endParaRPr>
          </a:p>
        </p:txBody>
      </p:sp>
      <p:sp>
        <p:nvSpPr>
          <p:cNvPr id="21" name="이등변 삼각형 20">
            <a:extLst>
              <a:ext uri="{FF2B5EF4-FFF2-40B4-BE49-F238E27FC236}">
                <a16:creationId xmlns:a16="http://schemas.microsoft.com/office/drawing/2014/main" id="{ECC91BCC-7F93-47F7-B4C8-BE785E4340A7}"/>
              </a:ext>
            </a:extLst>
          </p:cNvPr>
          <p:cNvSpPr/>
          <p:nvPr/>
        </p:nvSpPr>
        <p:spPr>
          <a:xfrm flipV="1">
            <a:off x="2489750" y="4138538"/>
            <a:ext cx="330947" cy="330947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22" name="이등변 삼각형 21">
            <a:extLst>
              <a:ext uri="{FF2B5EF4-FFF2-40B4-BE49-F238E27FC236}">
                <a16:creationId xmlns:a16="http://schemas.microsoft.com/office/drawing/2014/main" id="{8EBD455F-940C-45CE-8AE2-7A2192AAFF70}"/>
              </a:ext>
            </a:extLst>
          </p:cNvPr>
          <p:cNvSpPr/>
          <p:nvPr/>
        </p:nvSpPr>
        <p:spPr>
          <a:xfrm flipV="1">
            <a:off x="6925791" y="4138538"/>
            <a:ext cx="330947" cy="330947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254203A-E619-4301-B03A-E0618B49C788}"/>
              </a:ext>
            </a:extLst>
          </p:cNvPr>
          <p:cNvSpPr txBox="1"/>
          <p:nvPr/>
        </p:nvSpPr>
        <p:spPr>
          <a:xfrm>
            <a:off x="1962043" y="3773776"/>
            <a:ext cx="1406345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i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E0AB0809-01A1-4B4E-B9B7-7F2E2D338129}"/>
              </a:ext>
            </a:extLst>
          </p:cNvPr>
          <p:cNvSpPr txBox="1"/>
          <p:nvPr/>
        </p:nvSpPr>
        <p:spPr>
          <a:xfrm>
            <a:off x="4194656" y="3773776"/>
            <a:ext cx="1406345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i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7C009AA-AB87-400C-B235-2061851B92D0}"/>
              </a:ext>
            </a:extLst>
          </p:cNvPr>
          <p:cNvSpPr txBox="1"/>
          <p:nvPr/>
        </p:nvSpPr>
        <p:spPr>
          <a:xfrm>
            <a:off x="6427268" y="3773776"/>
            <a:ext cx="1406345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i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D1DFB206-A415-4EF6-8E2E-3F6BCC890A47}"/>
              </a:ext>
            </a:extLst>
          </p:cNvPr>
          <p:cNvSpPr txBox="1"/>
          <p:nvPr/>
        </p:nvSpPr>
        <p:spPr>
          <a:xfrm>
            <a:off x="8654778" y="3773776"/>
            <a:ext cx="1406345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i="1" dirty="0">
                <a:solidFill>
                  <a:schemeClr val="accent1"/>
                </a:solidFill>
                <a:cs typeface="Calibri" panose="020F0502020204030204" pitchFamily="34" charset="0"/>
              </a:rPr>
              <a:t>Insert subtitle here</a:t>
            </a:r>
            <a:endParaRPr kumimoji="1" lang="ko-KR" altLang="en-US" sz="1200" i="1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4985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직사각형 53">
            <a:extLst>
              <a:ext uri="{FF2B5EF4-FFF2-40B4-BE49-F238E27FC236}">
                <a16:creationId xmlns:a16="http://schemas.microsoft.com/office/drawing/2014/main" id="{14C57958-82EB-463A-B172-70A294D0E006}"/>
              </a:ext>
            </a:extLst>
          </p:cNvPr>
          <p:cNvSpPr/>
          <p:nvPr/>
        </p:nvSpPr>
        <p:spPr>
          <a:xfrm>
            <a:off x="-10565" y="5153024"/>
            <a:ext cx="12202565" cy="17049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79DA326F-8068-43F7-A9E8-811DE0AB2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Work Progress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EA74037-27E6-45AD-8019-A992CE2750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713096"/>
              </p:ext>
            </p:extLst>
          </p:nvPr>
        </p:nvGraphicFramePr>
        <p:xfrm>
          <a:off x="934612" y="1885950"/>
          <a:ext cx="10322776" cy="3552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6776">
                  <a:extLst>
                    <a:ext uri="{9D8B030D-6E8A-4147-A177-3AD203B41FA5}">
                      <a16:colId xmlns:a16="http://schemas.microsoft.com/office/drawing/2014/main" val="485814677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443683449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882054451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088797100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309772307"/>
                    </a:ext>
                  </a:extLst>
                </a:gridCol>
                <a:gridCol w="2700000">
                  <a:extLst>
                    <a:ext uri="{9D8B030D-6E8A-4147-A177-3AD203B41FA5}">
                      <a16:colId xmlns:a16="http://schemas.microsoft.com/office/drawing/2014/main" val="1555529904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kumimoji="1" lang="en-US" altLang="ko-KR" sz="1600" b="0" kern="1200" dirty="0">
                          <a:solidFill>
                            <a:schemeClr val="accent1"/>
                          </a:solidFill>
                          <a:latin typeface="+mj-lt"/>
                          <a:ea typeface="+mn-ea"/>
                          <a:cs typeface="+mn-cs"/>
                        </a:rPr>
                        <a:t>Title</a:t>
                      </a:r>
                      <a:endParaRPr kumimoji="1" lang="ko-KR" altLang="en-US" sz="1600" b="0" kern="1200" dirty="0">
                        <a:solidFill>
                          <a:schemeClr val="accen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kumimoji="1" lang="en-US" altLang="ko-KR" sz="1600" b="0" kern="1200" dirty="0">
                          <a:solidFill>
                            <a:schemeClr val="accent1"/>
                          </a:solidFill>
                          <a:latin typeface="+mj-lt"/>
                          <a:ea typeface="+mn-ea"/>
                          <a:cs typeface="+mn-cs"/>
                        </a:rPr>
                        <a:t>Category</a:t>
                      </a:r>
                      <a:endParaRPr kumimoji="1" lang="ko-KR" altLang="en-US" sz="1600" b="0" kern="1200" dirty="0">
                        <a:solidFill>
                          <a:schemeClr val="accen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kumimoji="1" lang="en-US" altLang="ko-KR" sz="1600" b="0" kern="1200" dirty="0">
                          <a:solidFill>
                            <a:schemeClr val="accent1"/>
                          </a:solidFill>
                          <a:latin typeface="+mj-lt"/>
                          <a:ea typeface="+mn-ea"/>
                          <a:cs typeface="+mn-cs"/>
                        </a:rPr>
                        <a:t>Date</a:t>
                      </a:r>
                      <a:endParaRPr kumimoji="1" lang="ko-KR" altLang="en-US" sz="1600" b="0" kern="1200" dirty="0">
                        <a:solidFill>
                          <a:schemeClr val="accen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600" b="0" kern="1200" dirty="0">
                          <a:solidFill>
                            <a:schemeClr val="accent1"/>
                          </a:solidFill>
                          <a:latin typeface="+mj-lt"/>
                          <a:ea typeface="+mn-ea"/>
                          <a:cs typeface="+mn-cs"/>
                        </a:rPr>
                        <a:t>Category</a:t>
                      </a:r>
                      <a:endParaRPr kumimoji="1" lang="ko-KR" altLang="en-US" sz="1600" b="0" kern="1200" dirty="0">
                        <a:solidFill>
                          <a:schemeClr val="accen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600" b="0" kern="1200" dirty="0">
                          <a:solidFill>
                            <a:schemeClr val="accent1"/>
                          </a:solidFill>
                          <a:latin typeface="+mj-lt"/>
                          <a:ea typeface="+mn-ea"/>
                          <a:cs typeface="+mn-cs"/>
                        </a:rPr>
                        <a:t>Value</a:t>
                      </a:r>
                      <a:endParaRPr kumimoji="1" lang="ko-KR" altLang="en-US" sz="1600" b="0" kern="1200" dirty="0">
                        <a:solidFill>
                          <a:schemeClr val="accen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600" b="0" kern="1200" dirty="0">
                          <a:solidFill>
                            <a:schemeClr val="accent1"/>
                          </a:solidFill>
                          <a:latin typeface="+mj-lt"/>
                          <a:ea typeface="+mn-ea"/>
                          <a:cs typeface="+mn-cs"/>
                        </a:rPr>
                        <a:t>Lorem ipsum</a:t>
                      </a:r>
                      <a:endParaRPr kumimoji="1" lang="ko-KR" altLang="en-US" sz="1600" b="0" kern="1200" dirty="0">
                        <a:solidFill>
                          <a:schemeClr val="accen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4017135"/>
                  </a:ext>
                </a:extLst>
              </a:tr>
              <a:tr h="5880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noProof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Insert subtitle here.</a:t>
                      </a:r>
                      <a:endParaRPr kumimoji="1" lang="ko-KR" altLang="en-US" sz="1200" b="1" kern="1200" noProof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noProof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Lorem ipsum 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20/02/05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20/05/05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65%</a:t>
                      </a:r>
                      <a:endParaRPr kumimoji="1" lang="ko-KR" altLang="en-US" sz="1200" b="1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4689178"/>
                  </a:ext>
                </a:extLst>
              </a:tr>
              <a:tr h="5880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noProof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Insert subtitle here.</a:t>
                      </a:r>
                      <a:endParaRPr kumimoji="1" lang="ko-KR" altLang="en-US" sz="1200" b="1" kern="1200" noProof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noProof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Lorem ipsum 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20/05/18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20/07/20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82%</a:t>
                      </a:r>
                      <a:endParaRPr kumimoji="1" lang="ko-KR" altLang="en-US" sz="1200" b="1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7991141"/>
                  </a:ext>
                </a:extLst>
              </a:tr>
              <a:tr h="5880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noProof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Insert subtitle here.</a:t>
                      </a:r>
                      <a:endParaRPr kumimoji="1" lang="ko-KR" altLang="en-US" sz="1200" b="1" kern="1200" noProof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noProof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Lorem ipsum 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20/10/20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20/12/25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30%</a:t>
                      </a:r>
                      <a:endParaRPr kumimoji="1" lang="ko-KR" altLang="en-US" sz="1200" b="1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836196"/>
                  </a:ext>
                </a:extLst>
              </a:tr>
              <a:tr h="5880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noProof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Insert subtitle here.</a:t>
                      </a:r>
                      <a:endParaRPr kumimoji="1" lang="ko-KR" altLang="en-US" sz="1200" b="1" kern="1200" noProof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noProof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Lorem ipsum 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21/01/30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21/04/12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45%</a:t>
                      </a:r>
                      <a:endParaRPr kumimoji="1" lang="ko-KR" altLang="en-US" sz="1200" b="1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708901"/>
                  </a:ext>
                </a:extLst>
              </a:tr>
              <a:tr h="5880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noProof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Insert subtitle here.</a:t>
                      </a:r>
                      <a:endParaRPr kumimoji="1" lang="ko-KR" altLang="en-US" sz="1200" b="1" kern="1200" noProof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noProof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Lorem ipsum 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21/03/20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21/05/25</a:t>
                      </a:r>
                      <a:endParaRPr kumimoji="1" lang="ko-KR" altLang="en-US" sz="120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90%</a:t>
                      </a:r>
                      <a:endParaRPr kumimoji="1" lang="ko-KR" altLang="en-US" sz="1200" b="1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463900"/>
                  </a:ext>
                </a:extLst>
              </a:tr>
            </a:tbl>
          </a:graphicData>
        </a:graphic>
      </p:graphicFrame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A6DB4866-4C97-40A7-B79E-39567D501553}"/>
              </a:ext>
            </a:extLst>
          </p:cNvPr>
          <p:cNvCxnSpPr>
            <a:cxnSpLocks/>
          </p:cNvCxnSpPr>
          <p:nvPr/>
        </p:nvCxnSpPr>
        <p:spPr>
          <a:xfrm>
            <a:off x="8991271" y="2782661"/>
            <a:ext cx="1795370" cy="0"/>
          </a:xfrm>
          <a:prstGeom prst="line">
            <a:avLst/>
          </a:prstGeom>
          <a:ln w="44450" cap="rnd">
            <a:solidFill>
              <a:schemeClr val="accent2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4C91CA68-1672-410D-94A6-2C0CE76E9EC9}"/>
              </a:ext>
            </a:extLst>
          </p:cNvPr>
          <p:cNvCxnSpPr>
            <a:cxnSpLocks/>
          </p:cNvCxnSpPr>
          <p:nvPr/>
        </p:nvCxnSpPr>
        <p:spPr>
          <a:xfrm>
            <a:off x="8991271" y="2782661"/>
            <a:ext cx="1030833" cy="0"/>
          </a:xfrm>
          <a:prstGeom prst="line">
            <a:avLst/>
          </a:prstGeom>
          <a:ln w="4445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AF93C73A-3699-448B-866C-F1FDD7AB4EC3}"/>
              </a:ext>
            </a:extLst>
          </p:cNvPr>
          <p:cNvCxnSpPr>
            <a:cxnSpLocks/>
          </p:cNvCxnSpPr>
          <p:nvPr/>
        </p:nvCxnSpPr>
        <p:spPr>
          <a:xfrm>
            <a:off x="8991271" y="3373026"/>
            <a:ext cx="1795370" cy="0"/>
          </a:xfrm>
          <a:prstGeom prst="line">
            <a:avLst/>
          </a:prstGeom>
          <a:ln w="44450" cap="rnd">
            <a:solidFill>
              <a:schemeClr val="accent2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FA190F49-1254-499F-8DB4-24D1CBAFA73D}"/>
              </a:ext>
            </a:extLst>
          </p:cNvPr>
          <p:cNvCxnSpPr>
            <a:cxnSpLocks/>
          </p:cNvCxnSpPr>
          <p:nvPr/>
        </p:nvCxnSpPr>
        <p:spPr>
          <a:xfrm>
            <a:off x="8991271" y="3373026"/>
            <a:ext cx="1289071" cy="0"/>
          </a:xfrm>
          <a:prstGeom prst="line">
            <a:avLst/>
          </a:prstGeom>
          <a:ln w="4445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5B59625B-2198-4B12-AC16-4D9353E03156}"/>
              </a:ext>
            </a:extLst>
          </p:cNvPr>
          <p:cNvCxnSpPr>
            <a:cxnSpLocks/>
          </p:cNvCxnSpPr>
          <p:nvPr/>
        </p:nvCxnSpPr>
        <p:spPr>
          <a:xfrm>
            <a:off x="8991271" y="3963391"/>
            <a:ext cx="1795370" cy="0"/>
          </a:xfrm>
          <a:prstGeom prst="line">
            <a:avLst/>
          </a:prstGeom>
          <a:ln w="44450" cap="rnd">
            <a:solidFill>
              <a:schemeClr val="accent2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3B96BE03-2ECF-4025-955F-91DF572C1C67}"/>
              </a:ext>
            </a:extLst>
          </p:cNvPr>
          <p:cNvCxnSpPr>
            <a:cxnSpLocks/>
          </p:cNvCxnSpPr>
          <p:nvPr/>
        </p:nvCxnSpPr>
        <p:spPr>
          <a:xfrm>
            <a:off x="8991271" y="3963391"/>
            <a:ext cx="427937" cy="0"/>
          </a:xfrm>
          <a:prstGeom prst="line">
            <a:avLst/>
          </a:prstGeom>
          <a:ln w="4445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45E35901-755E-4C70-8C32-01C4D9B5616A}"/>
              </a:ext>
            </a:extLst>
          </p:cNvPr>
          <p:cNvCxnSpPr>
            <a:cxnSpLocks/>
          </p:cNvCxnSpPr>
          <p:nvPr/>
        </p:nvCxnSpPr>
        <p:spPr>
          <a:xfrm>
            <a:off x="8991271" y="4553756"/>
            <a:ext cx="1795370" cy="0"/>
          </a:xfrm>
          <a:prstGeom prst="line">
            <a:avLst/>
          </a:prstGeom>
          <a:ln w="44450" cap="rnd">
            <a:solidFill>
              <a:schemeClr val="accent2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FFB50319-B8BC-4220-B2E7-FDF1AFAC0022}"/>
              </a:ext>
            </a:extLst>
          </p:cNvPr>
          <p:cNvCxnSpPr>
            <a:cxnSpLocks/>
          </p:cNvCxnSpPr>
          <p:nvPr/>
        </p:nvCxnSpPr>
        <p:spPr>
          <a:xfrm>
            <a:off x="8991271" y="4553756"/>
            <a:ext cx="729778" cy="0"/>
          </a:xfrm>
          <a:prstGeom prst="line">
            <a:avLst/>
          </a:prstGeom>
          <a:ln w="4445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52F5CFCA-FF53-4B21-9478-AA379978E420}"/>
              </a:ext>
            </a:extLst>
          </p:cNvPr>
          <p:cNvCxnSpPr>
            <a:cxnSpLocks/>
          </p:cNvCxnSpPr>
          <p:nvPr/>
        </p:nvCxnSpPr>
        <p:spPr>
          <a:xfrm>
            <a:off x="8991271" y="5144120"/>
            <a:ext cx="1795370" cy="0"/>
          </a:xfrm>
          <a:prstGeom prst="line">
            <a:avLst/>
          </a:prstGeom>
          <a:ln w="44450" cap="rnd">
            <a:solidFill>
              <a:schemeClr val="accent2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9F4FB621-106B-4AB4-9C85-FA120951EDAE}"/>
              </a:ext>
            </a:extLst>
          </p:cNvPr>
          <p:cNvCxnSpPr>
            <a:cxnSpLocks/>
          </p:cNvCxnSpPr>
          <p:nvPr/>
        </p:nvCxnSpPr>
        <p:spPr>
          <a:xfrm>
            <a:off x="8991271" y="5144120"/>
            <a:ext cx="1528768" cy="0"/>
          </a:xfrm>
          <a:prstGeom prst="line">
            <a:avLst/>
          </a:prstGeom>
          <a:ln w="4445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4225BFF9-135D-4525-936D-652A8D599935}"/>
              </a:ext>
            </a:extLst>
          </p:cNvPr>
          <p:cNvSpPr/>
          <p:nvPr/>
        </p:nvSpPr>
        <p:spPr>
          <a:xfrm>
            <a:off x="847725" y="5765276"/>
            <a:ext cx="10496550" cy="340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1" lang="en-US" altLang="ko-Kore-KR" sz="1200">
                <a:solidFill>
                  <a:schemeClr val="accent1"/>
                </a:solidFill>
                <a:cs typeface="Calibri" panose="020F0502020204030204" pitchFamily="34" charset="0"/>
              </a:rPr>
              <a:t>Lorem ipsum dolor sit amet, ad sit regione admodum deseruisse. Ne docendi quaestio mel, no cum aeque detraxit. Duo forensibus honestat.</a:t>
            </a:r>
          </a:p>
        </p:txBody>
      </p:sp>
    </p:spTree>
    <p:extLst>
      <p:ext uri="{BB962C8B-B14F-4D97-AF65-F5344CB8AC3E}">
        <p14:creationId xmlns:p14="http://schemas.microsoft.com/office/powerpoint/2010/main" val="26025487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A1148020-099F-4A44-AE6B-2AA6B698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646114"/>
            <a:ext cx="11449050" cy="896936"/>
          </a:xfrm>
        </p:spPr>
        <p:txBody>
          <a:bodyPr/>
          <a:lstStyle/>
          <a:p>
            <a:r>
              <a:rPr lang="en-US" altLang="ko-KR"/>
              <a:t>Circle of Arrows in Human Head</a:t>
            </a:r>
            <a:endParaRPr lang="ko-KR" altLang="en-US"/>
          </a:p>
        </p:txBody>
      </p:sp>
      <p:sp>
        <p:nvSpPr>
          <p:cNvPr id="5" name="Freeform 13">
            <a:extLst>
              <a:ext uri="{FF2B5EF4-FFF2-40B4-BE49-F238E27FC236}">
                <a16:creationId xmlns:a16="http://schemas.microsoft.com/office/drawing/2014/main" id="{037EEF66-29AD-404B-B34F-CEF4B1CB6961}"/>
              </a:ext>
            </a:extLst>
          </p:cNvPr>
          <p:cNvSpPr>
            <a:spLocks/>
          </p:cNvSpPr>
          <p:nvPr/>
        </p:nvSpPr>
        <p:spPr bwMode="auto">
          <a:xfrm>
            <a:off x="4379142" y="2152650"/>
            <a:ext cx="3433718" cy="3522666"/>
          </a:xfrm>
          <a:custGeom>
            <a:avLst/>
            <a:gdLst>
              <a:gd name="T0" fmla="*/ 2320 w 2432"/>
              <a:gd name="T1" fmla="*/ 1418 h 2495"/>
              <a:gd name="T2" fmla="*/ 2226 w 2432"/>
              <a:gd name="T3" fmla="*/ 1235 h 2495"/>
              <a:gd name="T4" fmla="*/ 2210 w 2432"/>
              <a:gd name="T5" fmla="*/ 1014 h 2495"/>
              <a:gd name="T6" fmla="*/ 2174 w 2432"/>
              <a:gd name="T7" fmla="*/ 675 h 2495"/>
              <a:gd name="T8" fmla="*/ 2064 w 2432"/>
              <a:gd name="T9" fmla="*/ 417 h 2495"/>
              <a:gd name="T10" fmla="*/ 1769 w 2432"/>
              <a:gd name="T11" fmla="*/ 152 h 2495"/>
              <a:gd name="T12" fmla="*/ 1316 w 2432"/>
              <a:gd name="T13" fmla="*/ 17 h 2495"/>
              <a:gd name="T14" fmla="*/ 873 w 2432"/>
              <a:gd name="T15" fmla="*/ 17 h 2495"/>
              <a:gd name="T16" fmla="*/ 619 w 2432"/>
              <a:gd name="T17" fmla="*/ 85 h 2495"/>
              <a:gd name="T18" fmla="*/ 399 w 2432"/>
              <a:gd name="T19" fmla="*/ 202 h 2495"/>
              <a:gd name="T20" fmla="*/ 218 w 2432"/>
              <a:gd name="T21" fmla="*/ 369 h 2495"/>
              <a:gd name="T22" fmla="*/ 106 w 2432"/>
              <a:gd name="T23" fmla="*/ 537 h 2495"/>
              <a:gd name="T24" fmla="*/ 0 w 2432"/>
              <a:gd name="T25" fmla="*/ 979 h 2495"/>
              <a:gd name="T26" fmla="*/ 106 w 2432"/>
              <a:gd name="T27" fmla="*/ 1450 h 2495"/>
              <a:gd name="T28" fmla="*/ 345 w 2432"/>
              <a:gd name="T29" fmla="*/ 2031 h 2495"/>
              <a:gd name="T30" fmla="*/ 434 w 2432"/>
              <a:gd name="T31" fmla="*/ 2389 h 2495"/>
              <a:gd name="T32" fmla="*/ 511 w 2432"/>
              <a:gd name="T33" fmla="*/ 2347 h 2495"/>
              <a:gd name="T34" fmla="*/ 403 w 2432"/>
              <a:gd name="T35" fmla="*/ 1951 h 2495"/>
              <a:gd name="T36" fmla="*/ 152 w 2432"/>
              <a:gd name="T37" fmla="*/ 1354 h 2495"/>
              <a:gd name="T38" fmla="*/ 83 w 2432"/>
              <a:gd name="T39" fmla="*/ 920 h 2495"/>
              <a:gd name="T40" fmla="*/ 208 w 2432"/>
              <a:gd name="T41" fmla="*/ 523 h 2495"/>
              <a:gd name="T42" fmla="*/ 443 w 2432"/>
              <a:gd name="T43" fmla="*/ 269 h 2495"/>
              <a:gd name="T44" fmla="*/ 829 w 2432"/>
              <a:gd name="T45" fmla="*/ 106 h 2495"/>
              <a:gd name="T46" fmla="*/ 1231 w 2432"/>
              <a:gd name="T47" fmla="*/ 88 h 2495"/>
              <a:gd name="T48" fmla="*/ 1652 w 2432"/>
              <a:gd name="T49" fmla="*/ 187 h 2495"/>
              <a:gd name="T50" fmla="*/ 1946 w 2432"/>
              <a:gd name="T51" fmla="*/ 394 h 2495"/>
              <a:gd name="T52" fmla="*/ 2087 w 2432"/>
              <a:gd name="T53" fmla="*/ 656 h 2495"/>
              <a:gd name="T54" fmla="*/ 2129 w 2432"/>
              <a:gd name="T55" fmla="*/ 1014 h 2495"/>
              <a:gd name="T56" fmla="*/ 2149 w 2432"/>
              <a:gd name="T57" fmla="*/ 1258 h 2495"/>
              <a:gd name="T58" fmla="*/ 2257 w 2432"/>
              <a:gd name="T59" fmla="*/ 1466 h 2495"/>
              <a:gd name="T60" fmla="*/ 2347 w 2432"/>
              <a:gd name="T61" fmla="*/ 1587 h 2495"/>
              <a:gd name="T62" fmla="*/ 2324 w 2432"/>
              <a:gd name="T63" fmla="*/ 1624 h 2495"/>
              <a:gd name="T64" fmla="*/ 2212 w 2432"/>
              <a:gd name="T65" fmla="*/ 1645 h 2495"/>
              <a:gd name="T66" fmla="*/ 2101 w 2432"/>
              <a:gd name="T67" fmla="*/ 1727 h 2495"/>
              <a:gd name="T68" fmla="*/ 2104 w 2432"/>
              <a:gd name="T69" fmla="*/ 1785 h 2495"/>
              <a:gd name="T70" fmla="*/ 2131 w 2432"/>
              <a:gd name="T71" fmla="*/ 1835 h 2495"/>
              <a:gd name="T72" fmla="*/ 2106 w 2432"/>
              <a:gd name="T73" fmla="*/ 1889 h 2495"/>
              <a:gd name="T74" fmla="*/ 2099 w 2432"/>
              <a:gd name="T75" fmla="*/ 2012 h 2495"/>
              <a:gd name="T76" fmla="*/ 2062 w 2432"/>
              <a:gd name="T77" fmla="*/ 2078 h 2495"/>
              <a:gd name="T78" fmla="*/ 2010 w 2432"/>
              <a:gd name="T79" fmla="*/ 2155 h 2495"/>
              <a:gd name="T80" fmla="*/ 1996 w 2432"/>
              <a:gd name="T81" fmla="*/ 2316 h 2495"/>
              <a:gd name="T82" fmla="*/ 1952 w 2432"/>
              <a:gd name="T83" fmla="*/ 2378 h 2495"/>
              <a:gd name="T84" fmla="*/ 1642 w 2432"/>
              <a:gd name="T85" fmla="*/ 2341 h 2495"/>
              <a:gd name="T86" fmla="*/ 1486 w 2432"/>
              <a:gd name="T87" fmla="*/ 2339 h 2495"/>
              <a:gd name="T88" fmla="*/ 1420 w 2432"/>
              <a:gd name="T89" fmla="*/ 2418 h 2495"/>
              <a:gd name="T90" fmla="*/ 1497 w 2432"/>
              <a:gd name="T91" fmla="*/ 2441 h 2495"/>
              <a:gd name="T92" fmla="*/ 1549 w 2432"/>
              <a:gd name="T93" fmla="*/ 2412 h 2495"/>
              <a:gd name="T94" fmla="*/ 1896 w 2432"/>
              <a:gd name="T95" fmla="*/ 2458 h 2495"/>
              <a:gd name="T96" fmla="*/ 2016 w 2432"/>
              <a:gd name="T97" fmla="*/ 2435 h 2495"/>
              <a:gd name="T98" fmla="*/ 2077 w 2432"/>
              <a:gd name="T99" fmla="*/ 2320 h 2495"/>
              <a:gd name="T100" fmla="*/ 2093 w 2432"/>
              <a:gd name="T101" fmla="*/ 2166 h 2495"/>
              <a:gd name="T102" fmla="*/ 2168 w 2432"/>
              <a:gd name="T103" fmla="*/ 2072 h 2495"/>
              <a:gd name="T104" fmla="*/ 2176 w 2432"/>
              <a:gd name="T105" fmla="*/ 1987 h 2495"/>
              <a:gd name="T106" fmla="*/ 2183 w 2432"/>
              <a:gd name="T107" fmla="*/ 1920 h 2495"/>
              <a:gd name="T108" fmla="*/ 2212 w 2432"/>
              <a:gd name="T109" fmla="*/ 1839 h 2495"/>
              <a:gd name="T110" fmla="*/ 2187 w 2432"/>
              <a:gd name="T111" fmla="*/ 1743 h 2495"/>
              <a:gd name="T112" fmla="*/ 2311 w 2432"/>
              <a:gd name="T113" fmla="*/ 1710 h 2495"/>
              <a:gd name="T114" fmla="*/ 2419 w 2432"/>
              <a:gd name="T115" fmla="*/ 1652 h 2495"/>
              <a:gd name="T116" fmla="*/ 2428 w 2432"/>
              <a:gd name="T117" fmla="*/ 1577 h 2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432" h="2495">
                <a:moveTo>
                  <a:pt x="2409" y="1531"/>
                </a:moveTo>
                <a:lnTo>
                  <a:pt x="2409" y="1531"/>
                </a:lnTo>
                <a:lnTo>
                  <a:pt x="2393" y="1510"/>
                </a:lnTo>
                <a:lnTo>
                  <a:pt x="2378" y="1489"/>
                </a:lnTo>
                <a:lnTo>
                  <a:pt x="2347" y="1449"/>
                </a:lnTo>
                <a:lnTo>
                  <a:pt x="2347" y="1449"/>
                </a:lnTo>
                <a:lnTo>
                  <a:pt x="2320" y="1418"/>
                </a:lnTo>
                <a:lnTo>
                  <a:pt x="2295" y="1383"/>
                </a:lnTo>
                <a:lnTo>
                  <a:pt x="2272" y="1347"/>
                </a:lnTo>
                <a:lnTo>
                  <a:pt x="2260" y="1327"/>
                </a:lnTo>
                <a:lnTo>
                  <a:pt x="2251" y="1306"/>
                </a:lnTo>
                <a:lnTo>
                  <a:pt x="2241" y="1283"/>
                </a:lnTo>
                <a:lnTo>
                  <a:pt x="2234" y="1260"/>
                </a:lnTo>
                <a:lnTo>
                  <a:pt x="2226" y="1235"/>
                </a:lnTo>
                <a:lnTo>
                  <a:pt x="2220" y="1206"/>
                </a:lnTo>
                <a:lnTo>
                  <a:pt x="2214" y="1177"/>
                </a:lnTo>
                <a:lnTo>
                  <a:pt x="2210" y="1145"/>
                </a:lnTo>
                <a:lnTo>
                  <a:pt x="2208" y="1110"/>
                </a:lnTo>
                <a:lnTo>
                  <a:pt x="2208" y="1073"/>
                </a:lnTo>
                <a:lnTo>
                  <a:pt x="2208" y="1073"/>
                </a:lnTo>
                <a:lnTo>
                  <a:pt x="2210" y="1014"/>
                </a:lnTo>
                <a:lnTo>
                  <a:pt x="2208" y="948"/>
                </a:lnTo>
                <a:lnTo>
                  <a:pt x="2205" y="875"/>
                </a:lnTo>
                <a:lnTo>
                  <a:pt x="2203" y="837"/>
                </a:lnTo>
                <a:lnTo>
                  <a:pt x="2197" y="798"/>
                </a:lnTo>
                <a:lnTo>
                  <a:pt x="2191" y="758"/>
                </a:lnTo>
                <a:lnTo>
                  <a:pt x="2183" y="718"/>
                </a:lnTo>
                <a:lnTo>
                  <a:pt x="2174" y="675"/>
                </a:lnTo>
                <a:lnTo>
                  <a:pt x="2162" y="633"/>
                </a:lnTo>
                <a:lnTo>
                  <a:pt x="2149" y="592"/>
                </a:lnTo>
                <a:lnTo>
                  <a:pt x="2133" y="550"/>
                </a:lnTo>
                <a:lnTo>
                  <a:pt x="2114" y="508"/>
                </a:lnTo>
                <a:lnTo>
                  <a:pt x="2093" y="466"/>
                </a:lnTo>
                <a:lnTo>
                  <a:pt x="2093" y="466"/>
                </a:lnTo>
                <a:lnTo>
                  <a:pt x="2064" y="417"/>
                </a:lnTo>
                <a:lnTo>
                  <a:pt x="2031" y="373"/>
                </a:lnTo>
                <a:lnTo>
                  <a:pt x="1995" y="329"/>
                </a:lnTo>
                <a:lnTo>
                  <a:pt x="1956" y="289"/>
                </a:lnTo>
                <a:lnTo>
                  <a:pt x="1914" y="250"/>
                </a:lnTo>
                <a:lnTo>
                  <a:pt x="1869" y="215"/>
                </a:lnTo>
                <a:lnTo>
                  <a:pt x="1819" y="183"/>
                </a:lnTo>
                <a:lnTo>
                  <a:pt x="1769" y="152"/>
                </a:lnTo>
                <a:lnTo>
                  <a:pt x="1713" y="125"/>
                </a:lnTo>
                <a:lnTo>
                  <a:pt x="1655" y="100"/>
                </a:lnTo>
                <a:lnTo>
                  <a:pt x="1594" y="79"/>
                </a:lnTo>
                <a:lnTo>
                  <a:pt x="1528" y="60"/>
                </a:lnTo>
                <a:lnTo>
                  <a:pt x="1461" y="42"/>
                </a:lnTo>
                <a:lnTo>
                  <a:pt x="1391" y="29"/>
                </a:lnTo>
                <a:lnTo>
                  <a:pt x="1316" y="17"/>
                </a:lnTo>
                <a:lnTo>
                  <a:pt x="1239" y="8"/>
                </a:lnTo>
                <a:lnTo>
                  <a:pt x="1239" y="8"/>
                </a:lnTo>
                <a:lnTo>
                  <a:pt x="1154" y="2"/>
                </a:lnTo>
                <a:lnTo>
                  <a:pt x="1071" y="0"/>
                </a:lnTo>
                <a:lnTo>
                  <a:pt x="991" y="4"/>
                </a:lnTo>
                <a:lnTo>
                  <a:pt x="912" y="12"/>
                </a:lnTo>
                <a:lnTo>
                  <a:pt x="873" y="17"/>
                </a:lnTo>
                <a:lnTo>
                  <a:pt x="834" y="23"/>
                </a:lnTo>
                <a:lnTo>
                  <a:pt x="798" y="31"/>
                </a:lnTo>
                <a:lnTo>
                  <a:pt x="761" y="38"/>
                </a:lnTo>
                <a:lnTo>
                  <a:pt x="725" y="48"/>
                </a:lnTo>
                <a:lnTo>
                  <a:pt x="688" y="60"/>
                </a:lnTo>
                <a:lnTo>
                  <a:pt x="653" y="71"/>
                </a:lnTo>
                <a:lnTo>
                  <a:pt x="619" y="85"/>
                </a:lnTo>
                <a:lnTo>
                  <a:pt x="586" y="98"/>
                </a:lnTo>
                <a:lnTo>
                  <a:pt x="553" y="113"/>
                </a:lnTo>
                <a:lnTo>
                  <a:pt x="520" y="129"/>
                </a:lnTo>
                <a:lnTo>
                  <a:pt x="488" y="146"/>
                </a:lnTo>
                <a:lnTo>
                  <a:pt x="459" y="164"/>
                </a:lnTo>
                <a:lnTo>
                  <a:pt x="428" y="183"/>
                </a:lnTo>
                <a:lnTo>
                  <a:pt x="399" y="202"/>
                </a:lnTo>
                <a:lnTo>
                  <a:pt x="370" y="223"/>
                </a:lnTo>
                <a:lnTo>
                  <a:pt x="343" y="246"/>
                </a:lnTo>
                <a:lnTo>
                  <a:pt x="316" y="267"/>
                </a:lnTo>
                <a:lnTo>
                  <a:pt x="291" y="292"/>
                </a:lnTo>
                <a:lnTo>
                  <a:pt x="266" y="317"/>
                </a:lnTo>
                <a:lnTo>
                  <a:pt x="241" y="342"/>
                </a:lnTo>
                <a:lnTo>
                  <a:pt x="218" y="369"/>
                </a:lnTo>
                <a:lnTo>
                  <a:pt x="197" y="396"/>
                </a:lnTo>
                <a:lnTo>
                  <a:pt x="175" y="425"/>
                </a:lnTo>
                <a:lnTo>
                  <a:pt x="175" y="425"/>
                </a:lnTo>
                <a:lnTo>
                  <a:pt x="156" y="452"/>
                </a:lnTo>
                <a:lnTo>
                  <a:pt x="139" y="481"/>
                </a:lnTo>
                <a:lnTo>
                  <a:pt x="121" y="508"/>
                </a:lnTo>
                <a:lnTo>
                  <a:pt x="106" y="537"/>
                </a:lnTo>
                <a:lnTo>
                  <a:pt x="79" y="596"/>
                </a:lnTo>
                <a:lnTo>
                  <a:pt x="54" y="656"/>
                </a:lnTo>
                <a:lnTo>
                  <a:pt x="35" y="719"/>
                </a:lnTo>
                <a:lnTo>
                  <a:pt x="21" y="783"/>
                </a:lnTo>
                <a:lnTo>
                  <a:pt x="10" y="846"/>
                </a:lnTo>
                <a:lnTo>
                  <a:pt x="2" y="912"/>
                </a:lnTo>
                <a:lnTo>
                  <a:pt x="0" y="979"/>
                </a:lnTo>
                <a:lnTo>
                  <a:pt x="2" y="1046"/>
                </a:lnTo>
                <a:lnTo>
                  <a:pt x="8" y="1114"/>
                </a:lnTo>
                <a:lnTo>
                  <a:pt x="19" y="1181"/>
                </a:lnTo>
                <a:lnTo>
                  <a:pt x="35" y="1248"/>
                </a:lnTo>
                <a:lnTo>
                  <a:pt x="54" y="1316"/>
                </a:lnTo>
                <a:lnTo>
                  <a:pt x="77" y="1383"/>
                </a:lnTo>
                <a:lnTo>
                  <a:pt x="106" y="1450"/>
                </a:lnTo>
                <a:lnTo>
                  <a:pt x="106" y="1450"/>
                </a:lnTo>
                <a:lnTo>
                  <a:pt x="193" y="1647"/>
                </a:lnTo>
                <a:lnTo>
                  <a:pt x="231" y="1735"/>
                </a:lnTo>
                <a:lnTo>
                  <a:pt x="266" y="1818"/>
                </a:lnTo>
                <a:lnTo>
                  <a:pt x="295" y="1895"/>
                </a:lnTo>
                <a:lnTo>
                  <a:pt x="322" y="1966"/>
                </a:lnTo>
                <a:lnTo>
                  <a:pt x="345" y="2031"/>
                </a:lnTo>
                <a:lnTo>
                  <a:pt x="366" y="2093"/>
                </a:lnTo>
                <a:lnTo>
                  <a:pt x="383" y="2151"/>
                </a:lnTo>
                <a:lnTo>
                  <a:pt x="397" y="2205"/>
                </a:lnTo>
                <a:lnTo>
                  <a:pt x="410" y="2255"/>
                </a:lnTo>
                <a:lnTo>
                  <a:pt x="420" y="2301"/>
                </a:lnTo>
                <a:lnTo>
                  <a:pt x="428" y="2347"/>
                </a:lnTo>
                <a:lnTo>
                  <a:pt x="434" y="2389"/>
                </a:lnTo>
                <a:lnTo>
                  <a:pt x="437" y="2432"/>
                </a:lnTo>
                <a:lnTo>
                  <a:pt x="441" y="2472"/>
                </a:lnTo>
                <a:lnTo>
                  <a:pt x="522" y="2480"/>
                </a:lnTo>
                <a:lnTo>
                  <a:pt x="522" y="2480"/>
                </a:lnTo>
                <a:lnTo>
                  <a:pt x="520" y="2435"/>
                </a:lnTo>
                <a:lnTo>
                  <a:pt x="516" y="2391"/>
                </a:lnTo>
                <a:lnTo>
                  <a:pt x="511" y="2347"/>
                </a:lnTo>
                <a:lnTo>
                  <a:pt x="503" y="2299"/>
                </a:lnTo>
                <a:lnTo>
                  <a:pt x="493" y="2249"/>
                </a:lnTo>
                <a:lnTo>
                  <a:pt x="480" y="2197"/>
                </a:lnTo>
                <a:lnTo>
                  <a:pt x="464" y="2141"/>
                </a:lnTo>
                <a:lnTo>
                  <a:pt x="447" y="2083"/>
                </a:lnTo>
                <a:lnTo>
                  <a:pt x="428" y="2020"/>
                </a:lnTo>
                <a:lnTo>
                  <a:pt x="403" y="1951"/>
                </a:lnTo>
                <a:lnTo>
                  <a:pt x="376" y="1878"/>
                </a:lnTo>
                <a:lnTo>
                  <a:pt x="345" y="1799"/>
                </a:lnTo>
                <a:lnTo>
                  <a:pt x="310" y="1714"/>
                </a:lnTo>
                <a:lnTo>
                  <a:pt x="270" y="1622"/>
                </a:lnTo>
                <a:lnTo>
                  <a:pt x="179" y="1416"/>
                </a:lnTo>
                <a:lnTo>
                  <a:pt x="179" y="1416"/>
                </a:lnTo>
                <a:lnTo>
                  <a:pt x="152" y="1354"/>
                </a:lnTo>
                <a:lnTo>
                  <a:pt x="131" y="1293"/>
                </a:lnTo>
                <a:lnTo>
                  <a:pt x="114" y="1231"/>
                </a:lnTo>
                <a:lnTo>
                  <a:pt x="98" y="1168"/>
                </a:lnTo>
                <a:lnTo>
                  <a:pt x="89" y="1106"/>
                </a:lnTo>
                <a:lnTo>
                  <a:pt x="83" y="1043"/>
                </a:lnTo>
                <a:lnTo>
                  <a:pt x="81" y="981"/>
                </a:lnTo>
                <a:lnTo>
                  <a:pt x="83" y="920"/>
                </a:lnTo>
                <a:lnTo>
                  <a:pt x="89" y="860"/>
                </a:lnTo>
                <a:lnTo>
                  <a:pt x="98" y="800"/>
                </a:lnTo>
                <a:lnTo>
                  <a:pt x="114" y="743"/>
                </a:lnTo>
                <a:lnTo>
                  <a:pt x="131" y="685"/>
                </a:lnTo>
                <a:lnTo>
                  <a:pt x="152" y="629"/>
                </a:lnTo>
                <a:lnTo>
                  <a:pt x="177" y="575"/>
                </a:lnTo>
                <a:lnTo>
                  <a:pt x="208" y="523"/>
                </a:lnTo>
                <a:lnTo>
                  <a:pt x="241" y="471"/>
                </a:lnTo>
                <a:lnTo>
                  <a:pt x="241" y="471"/>
                </a:lnTo>
                <a:lnTo>
                  <a:pt x="276" y="425"/>
                </a:lnTo>
                <a:lnTo>
                  <a:pt x="314" y="383"/>
                </a:lnTo>
                <a:lnTo>
                  <a:pt x="355" y="342"/>
                </a:lnTo>
                <a:lnTo>
                  <a:pt x="399" y="304"/>
                </a:lnTo>
                <a:lnTo>
                  <a:pt x="443" y="269"/>
                </a:lnTo>
                <a:lnTo>
                  <a:pt x="491" y="237"/>
                </a:lnTo>
                <a:lnTo>
                  <a:pt x="543" y="208"/>
                </a:lnTo>
                <a:lnTo>
                  <a:pt x="595" y="181"/>
                </a:lnTo>
                <a:lnTo>
                  <a:pt x="651" y="158"/>
                </a:lnTo>
                <a:lnTo>
                  <a:pt x="707" y="139"/>
                </a:lnTo>
                <a:lnTo>
                  <a:pt x="767" y="121"/>
                </a:lnTo>
                <a:lnTo>
                  <a:pt x="829" y="106"/>
                </a:lnTo>
                <a:lnTo>
                  <a:pt x="890" y="96"/>
                </a:lnTo>
                <a:lnTo>
                  <a:pt x="956" y="87"/>
                </a:lnTo>
                <a:lnTo>
                  <a:pt x="1021" y="83"/>
                </a:lnTo>
                <a:lnTo>
                  <a:pt x="1089" y="81"/>
                </a:lnTo>
                <a:lnTo>
                  <a:pt x="1089" y="81"/>
                </a:lnTo>
                <a:lnTo>
                  <a:pt x="1160" y="83"/>
                </a:lnTo>
                <a:lnTo>
                  <a:pt x="1231" y="88"/>
                </a:lnTo>
                <a:lnTo>
                  <a:pt x="1231" y="88"/>
                </a:lnTo>
                <a:lnTo>
                  <a:pt x="1314" y="98"/>
                </a:lnTo>
                <a:lnTo>
                  <a:pt x="1391" y="110"/>
                </a:lnTo>
                <a:lnTo>
                  <a:pt x="1465" y="125"/>
                </a:lnTo>
                <a:lnTo>
                  <a:pt x="1532" y="142"/>
                </a:lnTo>
                <a:lnTo>
                  <a:pt x="1594" y="164"/>
                </a:lnTo>
                <a:lnTo>
                  <a:pt x="1652" y="187"/>
                </a:lnTo>
                <a:lnTo>
                  <a:pt x="1705" y="210"/>
                </a:lnTo>
                <a:lnTo>
                  <a:pt x="1756" y="237"/>
                </a:lnTo>
                <a:lnTo>
                  <a:pt x="1802" y="265"/>
                </a:lnTo>
                <a:lnTo>
                  <a:pt x="1844" y="296"/>
                </a:lnTo>
                <a:lnTo>
                  <a:pt x="1881" y="327"/>
                </a:lnTo>
                <a:lnTo>
                  <a:pt x="1916" y="360"/>
                </a:lnTo>
                <a:lnTo>
                  <a:pt x="1946" y="394"/>
                </a:lnTo>
                <a:lnTo>
                  <a:pt x="1975" y="429"/>
                </a:lnTo>
                <a:lnTo>
                  <a:pt x="2000" y="466"/>
                </a:lnTo>
                <a:lnTo>
                  <a:pt x="2022" y="502"/>
                </a:lnTo>
                <a:lnTo>
                  <a:pt x="2043" y="541"/>
                </a:lnTo>
                <a:lnTo>
                  <a:pt x="2058" y="579"/>
                </a:lnTo>
                <a:lnTo>
                  <a:pt x="2074" y="617"/>
                </a:lnTo>
                <a:lnTo>
                  <a:pt x="2087" y="656"/>
                </a:lnTo>
                <a:lnTo>
                  <a:pt x="2097" y="694"/>
                </a:lnTo>
                <a:lnTo>
                  <a:pt x="2104" y="731"/>
                </a:lnTo>
                <a:lnTo>
                  <a:pt x="2112" y="769"/>
                </a:lnTo>
                <a:lnTo>
                  <a:pt x="2118" y="808"/>
                </a:lnTo>
                <a:lnTo>
                  <a:pt x="2126" y="881"/>
                </a:lnTo>
                <a:lnTo>
                  <a:pt x="2128" y="950"/>
                </a:lnTo>
                <a:lnTo>
                  <a:pt x="2129" y="1014"/>
                </a:lnTo>
                <a:lnTo>
                  <a:pt x="2128" y="1071"/>
                </a:lnTo>
                <a:lnTo>
                  <a:pt x="2128" y="1071"/>
                </a:lnTo>
                <a:lnTo>
                  <a:pt x="2129" y="1114"/>
                </a:lnTo>
                <a:lnTo>
                  <a:pt x="2131" y="1154"/>
                </a:lnTo>
                <a:lnTo>
                  <a:pt x="2135" y="1191"/>
                </a:lnTo>
                <a:lnTo>
                  <a:pt x="2141" y="1225"/>
                </a:lnTo>
                <a:lnTo>
                  <a:pt x="2149" y="1258"/>
                </a:lnTo>
                <a:lnTo>
                  <a:pt x="2158" y="1287"/>
                </a:lnTo>
                <a:lnTo>
                  <a:pt x="2168" y="1316"/>
                </a:lnTo>
                <a:lnTo>
                  <a:pt x="2178" y="1341"/>
                </a:lnTo>
                <a:lnTo>
                  <a:pt x="2191" y="1366"/>
                </a:lnTo>
                <a:lnTo>
                  <a:pt x="2203" y="1389"/>
                </a:lnTo>
                <a:lnTo>
                  <a:pt x="2230" y="1429"/>
                </a:lnTo>
                <a:lnTo>
                  <a:pt x="2257" y="1466"/>
                </a:lnTo>
                <a:lnTo>
                  <a:pt x="2284" y="1500"/>
                </a:lnTo>
                <a:lnTo>
                  <a:pt x="2284" y="1500"/>
                </a:lnTo>
                <a:lnTo>
                  <a:pt x="2314" y="1537"/>
                </a:lnTo>
                <a:lnTo>
                  <a:pt x="2328" y="1556"/>
                </a:lnTo>
                <a:lnTo>
                  <a:pt x="2339" y="1574"/>
                </a:lnTo>
                <a:lnTo>
                  <a:pt x="2339" y="1574"/>
                </a:lnTo>
                <a:lnTo>
                  <a:pt x="2347" y="1587"/>
                </a:lnTo>
                <a:lnTo>
                  <a:pt x="2351" y="1599"/>
                </a:lnTo>
                <a:lnTo>
                  <a:pt x="2353" y="1604"/>
                </a:lnTo>
                <a:lnTo>
                  <a:pt x="2351" y="1608"/>
                </a:lnTo>
                <a:lnTo>
                  <a:pt x="2351" y="1608"/>
                </a:lnTo>
                <a:lnTo>
                  <a:pt x="2347" y="1614"/>
                </a:lnTo>
                <a:lnTo>
                  <a:pt x="2338" y="1620"/>
                </a:lnTo>
                <a:lnTo>
                  <a:pt x="2324" y="1624"/>
                </a:lnTo>
                <a:lnTo>
                  <a:pt x="2311" y="1627"/>
                </a:lnTo>
                <a:lnTo>
                  <a:pt x="2282" y="1633"/>
                </a:lnTo>
                <a:lnTo>
                  <a:pt x="2257" y="1637"/>
                </a:lnTo>
                <a:lnTo>
                  <a:pt x="2257" y="1637"/>
                </a:lnTo>
                <a:lnTo>
                  <a:pt x="2234" y="1641"/>
                </a:lnTo>
                <a:lnTo>
                  <a:pt x="2234" y="1641"/>
                </a:lnTo>
                <a:lnTo>
                  <a:pt x="2212" y="1645"/>
                </a:lnTo>
                <a:lnTo>
                  <a:pt x="2193" y="1652"/>
                </a:lnTo>
                <a:lnTo>
                  <a:pt x="2172" y="1660"/>
                </a:lnTo>
                <a:lnTo>
                  <a:pt x="2154" y="1670"/>
                </a:lnTo>
                <a:lnTo>
                  <a:pt x="2137" y="1681"/>
                </a:lnTo>
                <a:lnTo>
                  <a:pt x="2122" y="1695"/>
                </a:lnTo>
                <a:lnTo>
                  <a:pt x="2108" y="1710"/>
                </a:lnTo>
                <a:lnTo>
                  <a:pt x="2101" y="1727"/>
                </a:lnTo>
                <a:lnTo>
                  <a:pt x="2101" y="1727"/>
                </a:lnTo>
                <a:lnTo>
                  <a:pt x="2099" y="1737"/>
                </a:lnTo>
                <a:lnTo>
                  <a:pt x="2097" y="1747"/>
                </a:lnTo>
                <a:lnTo>
                  <a:pt x="2097" y="1756"/>
                </a:lnTo>
                <a:lnTo>
                  <a:pt x="2099" y="1766"/>
                </a:lnTo>
                <a:lnTo>
                  <a:pt x="2101" y="1776"/>
                </a:lnTo>
                <a:lnTo>
                  <a:pt x="2104" y="1785"/>
                </a:lnTo>
                <a:lnTo>
                  <a:pt x="2110" y="1795"/>
                </a:lnTo>
                <a:lnTo>
                  <a:pt x="2116" y="1802"/>
                </a:lnTo>
                <a:lnTo>
                  <a:pt x="2116" y="1802"/>
                </a:lnTo>
                <a:lnTo>
                  <a:pt x="2122" y="1810"/>
                </a:lnTo>
                <a:lnTo>
                  <a:pt x="2128" y="1820"/>
                </a:lnTo>
                <a:lnTo>
                  <a:pt x="2129" y="1827"/>
                </a:lnTo>
                <a:lnTo>
                  <a:pt x="2131" y="1835"/>
                </a:lnTo>
                <a:lnTo>
                  <a:pt x="2131" y="1843"/>
                </a:lnTo>
                <a:lnTo>
                  <a:pt x="2128" y="1851"/>
                </a:lnTo>
                <a:lnTo>
                  <a:pt x="2124" y="1860"/>
                </a:lnTo>
                <a:lnTo>
                  <a:pt x="2118" y="1870"/>
                </a:lnTo>
                <a:lnTo>
                  <a:pt x="2114" y="1876"/>
                </a:lnTo>
                <a:lnTo>
                  <a:pt x="2114" y="1876"/>
                </a:lnTo>
                <a:lnTo>
                  <a:pt x="2106" y="1889"/>
                </a:lnTo>
                <a:lnTo>
                  <a:pt x="2099" y="1904"/>
                </a:lnTo>
                <a:lnTo>
                  <a:pt x="2093" y="1918"/>
                </a:lnTo>
                <a:lnTo>
                  <a:pt x="2089" y="1933"/>
                </a:lnTo>
                <a:lnTo>
                  <a:pt x="2087" y="1949"/>
                </a:lnTo>
                <a:lnTo>
                  <a:pt x="2089" y="1968"/>
                </a:lnTo>
                <a:lnTo>
                  <a:pt x="2093" y="1989"/>
                </a:lnTo>
                <a:lnTo>
                  <a:pt x="2099" y="2012"/>
                </a:lnTo>
                <a:lnTo>
                  <a:pt x="2099" y="2012"/>
                </a:lnTo>
                <a:lnTo>
                  <a:pt x="2101" y="2018"/>
                </a:lnTo>
                <a:lnTo>
                  <a:pt x="2101" y="2026"/>
                </a:lnTo>
                <a:lnTo>
                  <a:pt x="2099" y="2031"/>
                </a:lnTo>
                <a:lnTo>
                  <a:pt x="2095" y="2039"/>
                </a:lnTo>
                <a:lnTo>
                  <a:pt x="2083" y="2056"/>
                </a:lnTo>
                <a:lnTo>
                  <a:pt x="2062" y="2078"/>
                </a:lnTo>
                <a:lnTo>
                  <a:pt x="2062" y="2078"/>
                </a:lnTo>
                <a:lnTo>
                  <a:pt x="2045" y="2097"/>
                </a:lnTo>
                <a:lnTo>
                  <a:pt x="2027" y="2118"/>
                </a:lnTo>
                <a:lnTo>
                  <a:pt x="2027" y="2118"/>
                </a:lnTo>
                <a:lnTo>
                  <a:pt x="2020" y="2130"/>
                </a:lnTo>
                <a:lnTo>
                  <a:pt x="2014" y="2141"/>
                </a:lnTo>
                <a:lnTo>
                  <a:pt x="2010" y="2155"/>
                </a:lnTo>
                <a:lnTo>
                  <a:pt x="2008" y="2170"/>
                </a:lnTo>
                <a:lnTo>
                  <a:pt x="2004" y="2203"/>
                </a:lnTo>
                <a:lnTo>
                  <a:pt x="2002" y="2237"/>
                </a:lnTo>
                <a:lnTo>
                  <a:pt x="2002" y="2237"/>
                </a:lnTo>
                <a:lnTo>
                  <a:pt x="2000" y="2278"/>
                </a:lnTo>
                <a:lnTo>
                  <a:pt x="1998" y="2297"/>
                </a:lnTo>
                <a:lnTo>
                  <a:pt x="1996" y="2316"/>
                </a:lnTo>
                <a:lnTo>
                  <a:pt x="1993" y="2333"/>
                </a:lnTo>
                <a:lnTo>
                  <a:pt x="1987" y="2349"/>
                </a:lnTo>
                <a:lnTo>
                  <a:pt x="1979" y="2360"/>
                </a:lnTo>
                <a:lnTo>
                  <a:pt x="1969" y="2370"/>
                </a:lnTo>
                <a:lnTo>
                  <a:pt x="1969" y="2370"/>
                </a:lnTo>
                <a:lnTo>
                  <a:pt x="1962" y="2374"/>
                </a:lnTo>
                <a:lnTo>
                  <a:pt x="1952" y="2378"/>
                </a:lnTo>
                <a:lnTo>
                  <a:pt x="1927" y="2380"/>
                </a:lnTo>
                <a:lnTo>
                  <a:pt x="1896" y="2380"/>
                </a:lnTo>
                <a:lnTo>
                  <a:pt x="1862" y="2376"/>
                </a:lnTo>
                <a:lnTo>
                  <a:pt x="1784" y="2366"/>
                </a:lnTo>
                <a:lnTo>
                  <a:pt x="1713" y="2355"/>
                </a:lnTo>
                <a:lnTo>
                  <a:pt x="1713" y="2355"/>
                </a:lnTo>
                <a:lnTo>
                  <a:pt x="1642" y="2341"/>
                </a:lnTo>
                <a:lnTo>
                  <a:pt x="1582" y="2333"/>
                </a:lnTo>
                <a:lnTo>
                  <a:pt x="1557" y="2331"/>
                </a:lnTo>
                <a:lnTo>
                  <a:pt x="1534" y="2331"/>
                </a:lnTo>
                <a:lnTo>
                  <a:pt x="1515" y="2331"/>
                </a:lnTo>
                <a:lnTo>
                  <a:pt x="1497" y="2335"/>
                </a:lnTo>
                <a:lnTo>
                  <a:pt x="1497" y="2335"/>
                </a:lnTo>
                <a:lnTo>
                  <a:pt x="1486" y="2339"/>
                </a:lnTo>
                <a:lnTo>
                  <a:pt x="1474" y="2345"/>
                </a:lnTo>
                <a:lnTo>
                  <a:pt x="1465" y="2351"/>
                </a:lnTo>
                <a:lnTo>
                  <a:pt x="1455" y="2358"/>
                </a:lnTo>
                <a:lnTo>
                  <a:pt x="1447" y="2366"/>
                </a:lnTo>
                <a:lnTo>
                  <a:pt x="1441" y="2376"/>
                </a:lnTo>
                <a:lnTo>
                  <a:pt x="1430" y="2395"/>
                </a:lnTo>
                <a:lnTo>
                  <a:pt x="1420" y="2418"/>
                </a:lnTo>
                <a:lnTo>
                  <a:pt x="1416" y="2441"/>
                </a:lnTo>
                <a:lnTo>
                  <a:pt x="1413" y="2464"/>
                </a:lnTo>
                <a:lnTo>
                  <a:pt x="1411" y="2489"/>
                </a:lnTo>
                <a:lnTo>
                  <a:pt x="1492" y="2495"/>
                </a:lnTo>
                <a:lnTo>
                  <a:pt x="1492" y="2495"/>
                </a:lnTo>
                <a:lnTo>
                  <a:pt x="1494" y="2466"/>
                </a:lnTo>
                <a:lnTo>
                  <a:pt x="1497" y="2441"/>
                </a:lnTo>
                <a:lnTo>
                  <a:pt x="1501" y="2432"/>
                </a:lnTo>
                <a:lnTo>
                  <a:pt x="1507" y="2422"/>
                </a:lnTo>
                <a:lnTo>
                  <a:pt x="1513" y="2416"/>
                </a:lnTo>
                <a:lnTo>
                  <a:pt x="1519" y="2412"/>
                </a:lnTo>
                <a:lnTo>
                  <a:pt x="1519" y="2412"/>
                </a:lnTo>
                <a:lnTo>
                  <a:pt x="1532" y="2412"/>
                </a:lnTo>
                <a:lnTo>
                  <a:pt x="1549" y="2412"/>
                </a:lnTo>
                <a:lnTo>
                  <a:pt x="1594" y="2416"/>
                </a:lnTo>
                <a:lnTo>
                  <a:pt x="1646" y="2424"/>
                </a:lnTo>
                <a:lnTo>
                  <a:pt x="1700" y="2433"/>
                </a:lnTo>
                <a:lnTo>
                  <a:pt x="1700" y="2433"/>
                </a:lnTo>
                <a:lnTo>
                  <a:pt x="1808" y="2451"/>
                </a:lnTo>
                <a:lnTo>
                  <a:pt x="1854" y="2457"/>
                </a:lnTo>
                <a:lnTo>
                  <a:pt x="1896" y="2458"/>
                </a:lnTo>
                <a:lnTo>
                  <a:pt x="1933" y="2458"/>
                </a:lnTo>
                <a:lnTo>
                  <a:pt x="1966" y="2457"/>
                </a:lnTo>
                <a:lnTo>
                  <a:pt x="1979" y="2453"/>
                </a:lnTo>
                <a:lnTo>
                  <a:pt x="1993" y="2449"/>
                </a:lnTo>
                <a:lnTo>
                  <a:pt x="2004" y="2443"/>
                </a:lnTo>
                <a:lnTo>
                  <a:pt x="2016" y="2435"/>
                </a:lnTo>
                <a:lnTo>
                  <a:pt x="2016" y="2435"/>
                </a:lnTo>
                <a:lnTo>
                  <a:pt x="2027" y="2428"/>
                </a:lnTo>
                <a:lnTo>
                  <a:pt x="2037" y="2418"/>
                </a:lnTo>
                <a:lnTo>
                  <a:pt x="2045" y="2407"/>
                </a:lnTo>
                <a:lnTo>
                  <a:pt x="2052" y="2397"/>
                </a:lnTo>
                <a:lnTo>
                  <a:pt x="2064" y="2372"/>
                </a:lnTo>
                <a:lnTo>
                  <a:pt x="2072" y="2347"/>
                </a:lnTo>
                <a:lnTo>
                  <a:pt x="2077" y="2320"/>
                </a:lnTo>
                <a:lnTo>
                  <a:pt x="2081" y="2293"/>
                </a:lnTo>
                <a:lnTo>
                  <a:pt x="2083" y="2241"/>
                </a:lnTo>
                <a:lnTo>
                  <a:pt x="2083" y="2241"/>
                </a:lnTo>
                <a:lnTo>
                  <a:pt x="2085" y="2197"/>
                </a:lnTo>
                <a:lnTo>
                  <a:pt x="2087" y="2178"/>
                </a:lnTo>
                <a:lnTo>
                  <a:pt x="2089" y="2170"/>
                </a:lnTo>
                <a:lnTo>
                  <a:pt x="2093" y="2166"/>
                </a:lnTo>
                <a:lnTo>
                  <a:pt x="2093" y="2166"/>
                </a:lnTo>
                <a:lnTo>
                  <a:pt x="2104" y="2151"/>
                </a:lnTo>
                <a:lnTo>
                  <a:pt x="2120" y="2133"/>
                </a:lnTo>
                <a:lnTo>
                  <a:pt x="2120" y="2133"/>
                </a:lnTo>
                <a:lnTo>
                  <a:pt x="2145" y="2106"/>
                </a:lnTo>
                <a:lnTo>
                  <a:pt x="2158" y="2089"/>
                </a:lnTo>
                <a:lnTo>
                  <a:pt x="2168" y="2072"/>
                </a:lnTo>
                <a:lnTo>
                  <a:pt x="2176" y="2053"/>
                </a:lnTo>
                <a:lnTo>
                  <a:pt x="2181" y="2033"/>
                </a:lnTo>
                <a:lnTo>
                  <a:pt x="2181" y="2022"/>
                </a:lnTo>
                <a:lnTo>
                  <a:pt x="2180" y="2010"/>
                </a:lnTo>
                <a:lnTo>
                  <a:pt x="2178" y="1999"/>
                </a:lnTo>
                <a:lnTo>
                  <a:pt x="2176" y="1987"/>
                </a:lnTo>
                <a:lnTo>
                  <a:pt x="2176" y="1987"/>
                </a:lnTo>
                <a:lnTo>
                  <a:pt x="2170" y="1964"/>
                </a:lnTo>
                <a:lnTo>
                  <a:pt x="2168" y="1956"/>
                </a:lnTo>
                <a:lnTo>
                  <a:pt x="2168" y="1949"/>
                </a:lnTo>
                <a:lnTo>
                  <a:pt x="2170" y="1941"/>
                </a:lnTo>
                <a:lnTo>
                  <a:pt x="2174" y="1935"/>
                </a:lnTo>
                <a:lnTo>
                  <a:pt x="2183" y="1920"/>
                </a:lnTo>
                <a:lnTo>
                  <a:pt x="2183" y="1920"/>
                </a:lnTo>
                <a:lnTo>
                  <a:pt x="2187" y="1912"/>
                </a:lnTo>
                <a:lnTo>
                  <a:pt x="2187" y="1912"/>
                </a:lnTo>
                <a:lnTo>
                  <a:pt x="2195" y="1899"/>
                </a:lnTo>
                <a:lnTo>
                  <a:pt x="2201" y="1887"/>
                </a:lnTo>
                <a:lnTo>
                  <a:pt x="2205" y="1874"/>
                </a:lnTo>
                <a:lnTo>
                  <a:pt x="2208" y="1862"/>
                </a:lnTo>
                <a:lnTo>
                  <a:pt x="2212" y="1839"/>
                </a:lnTo>
                <a:lnTo>
                  <a:pt x="2210" y="1818"/>
                </a:lnTo>
                <a:lnTo>
                  <a:pt x="2207" y="1799"/>
                </a:lnTo>
                <a:lnTo>
                  <a:pt x="2199" y="1781"/>
                </a:lnTo>
                <a:lnTo>
                  <a:pt x="2189" y="1766"/>
                </a:lnTo>
                <a:lnTo>
                  <a:pt x="2178" y="1752"/>
                </a:lnTo>
                <a:lnTo>
                  <a:pt x="2178" y="1752"/>
                </a:lnTo>
                <a:lnTo>
                  <a:pt x="2187" y="1743"/>
                </a:lnTo>
                <a:lnTo>
                  <a:pt x="2203" y="1735"/>
                </a:lnTo>
                <a:lnTo>
                  <a:pt x="2224" y="1726"/>
                </a:lnTo>
                <a:lnTo>
                  <a:pt x="2247" y="1720"/>
                </a:lnTo>
                <a:lnTo>
                  <a:pt x="2247" y="1720"/>
                </a:lnTo>
                <a:lnTo>
                  <a:pt x="2268" y="1718"/>
                </a:lnTo>
                <a:lnTo>
                  <a:pt x="2268" y="1718"/>
                </a:lnTo>
                <a:lnTo>
                  <a:pt x="2311" y="1710"/>
                </a:lnTo>
                <a:lnTo>
                  <a:pt x="2334" y="1704"/>
                </a:lnTo>
                <a:lnTo>
                  <a:pt x="2355" y="1699"/>
                </a:lnTo>
                <a:lnTo>
                  <a:pt x="2378" y="1689"/>
                </a:lnTo>
                <a:lnTo>
                  <a:pt x="2395" y="1677"/>
                </a:lnTo>
                <a:lnTo>
                  <a:pt x="2405" y="1670"/>
                </a:lnTo>
                <a:lnTo>
                  <a:pt x="2413" y="1662"/>
                </a:lnTo>
                <a:lnTo>
                  <a:pt x="2419" y="1652"/>
                </a:lnTo>
                <a:lnTo>
                  <a:pt x="2424" y="1643"/>
                </a:lnTo>
                <a:lnTo>
                  <a:pt x="2424" y="1643"/>
                </a:lnTo>
                <a:lnTo>
                  <a:pt x="2430" y="1631"/>
                </a:lnTo>
                <a:lnTo>
                  <a:pt x="2432" y="1618"/>
                </a:lnTo>
                <a:lnTo>
                  <a:pt x="2432" y="1604"/>
                </a:lnTo>
                <a:lnTo>
                  <a:pt x="2432" y="1591"/>
                </a:lnTo>
                <a:lnTo>
                  <a:pt x="2428" y="1577"/>
                </a:lnTo>
                <a:lnTo>
                  <a:pt x="2424" y="1562"/>
                </a:lnTo>
                <a:lnTo>
                  <a:pt x="2417" y="1547"/>
                </a:lnTo>
                <a:lnTo>
                  <a:pt x="2409" y="1531"/>
                </a:lnTo>
                <a:lnTo>
                  <a:pt x="2409" y="153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chemeClr val="lt1"/>
              </a:solidFill>
              <a:latin typeface="+mj-lt"/>
            </a:endParaRP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F01425A8-B5F9-4604-BF89-450BD5959E66}"/>
              </a:ext>
            </a:extLst>
          </p:cNvPr>
          <p:cNvSpPr>
            <a:spLocks/>
          </p:cNvSpPr>
          <p:nvPr/>
        </p:nvSpPr>
        <p:spPr bwMode="auto">
          <a:xfrm>
            <a:off x="6136947" y="2532447"/>
            <a:ext cx="1139396" cy="1255170"/>
          </a:xfrm>
          <a:custGeom>
            <a:avLst/>
            <a:gdLst>
              <a:gd name="T0" fmla="*/ 299 w 807"/>
              <a:gd name="T1" fmla="*/ 595 h 889"/>
              <a:gd name="T2" fmla="*/ 316 w 807"/>
              <a:gd name="T3" fmla="*/ 622 h 889"/>
              <a:gd name="T4" fmla="*/ 191 w 807"/>
              <a:gd name="T5" fmla="*/ 662 h 889"/>
              <a:gd name="T6" fmla="*/ 605 w 807"/>
              <a:gd name="T7" fmla="*/ 889 h 889"/>
              <a:gd name="T8" fmla="*/ 761 w 807"/>
              <a:gd name="T9" fmla="*/ 562 h 889"/>
              <a:gd name="T10" fmla="*/ 761 w 807"/>
              <a:gd name="T11" fmla="*/ 562 h 889"/>
              <a:gd name="T12" fmla="*/ 807 w 807"/>
              <a:gd name="T13" fmla="*/ 462 h 889"/>
              <a:gd name="T14" fmla="*/ 682 w 807"/>
              <a:gd name="T15" fmla="*/ 504 h 889"/>
              <a:gd name="T16" fmla="*/ 672 w 807"/>
              <a:gd name="T17" fmla="*/ 483 h 889"/>
              <a:gd name="T18" fmla="*/ 672 w 807"/>
              <a:gd name="T19" fmla="*/ 483 h 889"/>
              <a:gd name="T20" fmla="*/ 647 w 807"/>
              <a:gd name="T21" fmla="*/ 435 h 889"/>
              <a:gd name="T22" fmla="*/ 620 w 807"/>
              <a:gd name="T23" fmla="*/ 391 h 889"/>
              <a:gd name="T24" fmla="*/ 590 w 807"/>
              <a:gd name="T25" fmla="*/ 347 h 889"/>
              <a:gd name="T26" fmla="*/ 557 w 807"/>
              <a:gd name="T27" fmla="*/ 304 h 889"/>
              <a:gd name="T28" fmla="*/ 522 w 807"/>
              <a:gd name="T29" fmla="*/ 266 h 889"/>
              <a:gd name="T30" fmla="*/ 486 w 807"/>
              <a:gd name="T31" fmla="*/ 227 h 889"/>
              <a:gd name="T32" fmla="*/ 445 w 807"/>
              <a:gd name="T33" fmla="*/ 193 h 889"/>
              <a:gd name="T34" fmla="*/ 405 w 807"/>
              <a:gd name="T35" fmla="*/ 160 h 889"/>
              <a:gd name="T36" fmla="*/ 362 w 807"/>
              <a:gd name="T37" fmla="*/ 131 h 889"/>
              <a:gd name="T38" fmla="*/ 316 w 807"/>
              <a:gd name="T39" fmla="*/ 104 h 889"/>
              <a:gd name="T40" fmla="*/ 270 w 807"/>
              <a:gd name="T41" fmla="*/ 79 h 889"/>
              <a:gd name="T42" fmla="*/ 223 w 807"/>
              <a:gd name="T43" fmla="*/ 56 h 889"/>
              <a:gd name="T44" fmla="*/ 173 w 807"/>
              <a:gd name="T45" fmla="*/ 39 h 889"/>
              <a:gd name="T46" fmla="*/ 123 w 807"/>
              <a:gd name="T47" fmla="*/ 21 h 889"/>
              <a:gd name="T48" fmla="*/ 71 w 807"/>
              <a:gd name="T49" fmla="*/ 10 h 889"/>
              <a:gd name="T50" fmla="*/ 19 w 807"/>
              <a:gd name="T51" fmla="*/ 0 h 889"/>
              <a:gd name="T52" fmla="*/ 212 w 807"/>
              <a:gd name="T53" fmla="*/ 181 h 889"/>
              <a:gd name="T54" fmla="*/ 0 w 807"/>
              <a:gd name="T55" fmla="*/ 383 h 889"/>
              <a:gd name="T56" fmla="*/ 0 w 807"/>
              <a:gd name="T57" fmla="*/ 383 h 889"/>
              <a:gd name="T58" fmla="*/ 44 w 807"/>
              <a:gd name="T59" fmla="*/ 395 h 889"/>
              <a:gd name="T60" fmla="*/ 89 w 807"/>
              <a:gd name="T61" fmla="*/ 412 h 889"/>
              <a:gd name="T62" fmla="*/ 129 w 807"/>
              <a:gd name="T63" fmla="*/ 433 h 889"/>
              <a:gd name="T64" fmla="*/ 169 w 807"/>
              <a:gd name="T65" fmla="*/ 458 h 889"/>
              <a:gd name="T66" fmla="*/ 206 w 807"/>
              <a:gd name="T67" fmla="*/ 487 h 889"/>
              <a:gd name="T68" fmla="*/ 241 w 807"/>
              <a:gd name="T69" fmla="*/ 520 h 889"/>
              <a:gd name="T70" fmla="*/ 272 w 807"/>
              <a:gd name="T71" fmla="*/ 556 h 889"/>
              <a:gd name="T72" fmla="*/ 285 w 807"/>
              <a:gd name="T73" fmla="*/ 575 h 889"/>
              <a:gd name="T74" fmla="*/ 299 w 807"/>
              <a:gd name="T75" fmla="*/ 595 h 889"/>
              <a:gd name="T76" fmla="*/ 299 w 807"/>
              <a:gd name="T77" fmla="*/ 595 h 8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07" h="889">
                <a:moveTo>
                  <a:pt x="299" y="595"/>
                </a:moveTo>
                <a:lnTo>
                  <a:pt x="316" y="622"/>
                </a:lnTo>
                <a:lnTo>
                  <a:pt x="191" y="662"/>
                </a:lnTo>
                <a:lnTo>
                  <a:pt x="605" y="889"/>
                </a:lnTo>
                <a:lnTo>
                  <a:pt x="761" y="562"/>
                </a:lnTo>
                <a:lnTo>
                  <a:pt x="761" y="562"/>
                </a:lnTo>
                <a:lnTo>
                  <a:pt x="807" y="462"/>
                </a:lnTo>
                <a:lnTo>
                  <a:pt x="682" y="504"/>
                </a:lnTo>
                <a:lnTo>
                  <a:pt x="672" y="483"/>
                </a:lnTo>
                <a:lnTo>
                  <a:pt x="672" y="483"/>
                </a:lnTo>
                <a:lnTo>
                  <a:pt x="647" y="435"/>
                </a:lnTo>
                <a:lnTo>
                  <a:pt x="620" y="391"/>
                </a:lnTo>
                <a:lnTo>
                  <a:pt x="590" y="347"/>
                </a:lnTo>
                <a:lnTo>
                  <a:pt x="557" y="304"/>
                </a:lnTo>
                <a:lnTo>
                  <a:pt x="522" y="266"/>
                </a:lnTo>
                <a:lnTo>
                  <a:pt x="486" y="227"/>
                </a:lnTo>
                <a:lnTo>
                  <a:pt x="445" y="193"/>
                </a:lnTo>
                <a:lnTo>
                  <a:pt x="405" y="160"/>
                </a:lnTo>
                <a:lnTo>
                  <a:pt x="362" y="131"/>
                </a:lnTo>
                <a:lnTo>
                  <a:pt x="316" y="104"/>
                </a:lnTo>
                <a:lnTo>
                  <a:pt x="270" y="79"/>
                </a:lnTo>
                <a:lnTo>
                  <a:pt x="223" y="56"/>
                </a:lnTo>
                <a:lnTo>
                  <a:pt x="173" y="39"/>
                </a:lnTo>
                <a:lnTo>
                  <a:pt x="123" y="21"/>
                </a:lnTo>
                <a:lnTo>
                  <a:pt x="71" y="10"/>
                </a:lnTo>
                <a:lnTo>
                  <a:pt x="19" y="0"/>
                </a:lnTo>
                <a:lnTo>
                  <a:pt x="212" y="181"/>
                </a:lnTo>
                <a:lnTo>
                  <a:pt x="0" y="383"/>
                </a:lnTo>
                <a:lnTo>
                  <a:pt x="0" y="383"/>
                </a:lnTo>
                <a:lnTo>
                  <a:pt x="44" y="395"/>
                </a:lnTo>
                <a:lnTo>
                  <a:pt x="89" y="412"/>
                </a:lnTo>
                <a:lnTo>
                  <a:pt x="129" y="433"/>
                </a:lnTo>
                <a:lnTo>
                  <a:pt x="169" y="458"/>
                </a:lnTo>
                <a:lnTo>
                  <a:pt x="206" y="487"/>
                </a:lnTo>
                <a:lnTo>
                  <a:pt x="241" y="520"/>
                </a:lnTo>
                <a:lnTo>
                  <a:pt x="272" y="556"/>
                </a:lnTo>
                <a:lnTo>
                  <a:pt x="285" y="575"/>
                </a:lnTo>
                <a:lnTo>
                  <a:pt x="299" y="595"/>
                </a:lnTo>
                <a:lnTo>
                  <a:pt x="299" y="59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/>
              <a:cs typeface="+mn-cs"/>
            </a:endParaRPr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ACCA7D29-16C0-4525-B0AC-DE521A00A3D5}"/>
              </a:ext>
            </a:extLst>
          </p:cNvPr>
          <p:cNvSpPr>
            <a:spLocks/>
          </p:cNvSpPr>
          <p:nvPr/>
        </p:nvSpPr>
        <p:spPr bwMode="auto">
          <a:xfrm>
            <a:off x="6242838" y="3537713"/>
            <a:ext cx="962909" cy="1267877"/>
          </a:xfrm>
          <a:custGeom>
            <a:avLst/>
            <a:gdLst>
              <a:gd name="T0" fmla="*/ 187 w 682"/>
              <a:gd name="T1" fmla="*/ 458 h 898"/>
              <a:gd name="T2" fmla="*/ 168 w 682"/>
              <a:gd name="T3" fmla="*/ 483 h 898"/>
              <a:gd name="T4" fmla="*/ 87 w 682"/>
              <a:gd name="T5" fmla="*/ 373 h 898"/>
              <a:gd name="T6" fmla="*/ 62 w 682"/>
              <a:gd name="T7" fmla="*/ 510 h 898"/>
              <a:gd name="T8" fmla="*/ 62 w 682"/>
              <a:gd name="T9" fmla="*/ 510 h 898"/>
              <a:gd name="T10" fmla="*/ 0 w 682"/>
              <a:gd name="T11" fmla="*/ 837 h 898"/>
              <a:gd name="T12" fmla="*/ 468 w 682"/>
              <a:gd name="T13" fmla="*/ 898 h 898"/>
              <a:gd name="T14" fmla="*/ 393 w 682"/>
              <a:gd name="T15" fmla="*/ 793 h 898"/>
              <a:gd name="T16" fmla="*/ 409 w 682"/>
              <a:gd name="T17" fmla="*/ 777 h 898"/>
              <a:gd name="T18" fmla="*/ 409 w 682"/>
              <a:gd name="T19" fmla="*/ 777 h 898"/>
              <a:gd name="T20" fmla="*/ 441 w 682"/>
              <a:gd name="T21" fmla="*/ 746 h 898"/>
              <a:gd name="T22" fmla="*/ 470 w 682"/>
              <a:gd name="T23" fmla="*/ 712 h 898"/>
              <a:gd name="T24" fmla="*/ 499 w 682"/>
              <a:gd name="T25" fmla="*/ 679 h 898"/>
              <a:gd name="T26" fmla="*/ 526 w 682"/>
              <a:gd name="T27" fmla="*/ 643 h 898"/>
              <a:gd name="T28" fmla="*/ 549 w 682"/>
              <a:gd name="T29" fmla="*/ 606 h 898"/>
              <a:gd name="T30" fmla="*/ 572 w 682"/>
              <a:gd name="T31" fmla="*/ 568 h 898"/>
              <a:gd name="T32" fmla="*/ 592 w 682"/>
              <a:gd name="T33" fmla="*/ 529 h 898"/>
              <a:gd name="T34" fmla="*/ 611 w 682"/>
              <a:gd name="T35" fmla="*/ 491 h 898"/>
              <a:gd name="T36" fmla="*/ 628 w 682"/>
              <a:gd name="T37" fmla="*/ 450 h 898"/>
              <a:gd name="T38" fmla="*/ 642 w 682"/>
              <a:gd name="T39" fmla="*/ 408 h 898"/>
              <a:gd name="T40" fmla="*/ 653 w 682"/>
              <a:gd name="T41" fmla="*/ 366 h 898"/>
              <a:gd name="T42" fmla="*/ 663 w 682"/>
              <a:gd name="T43" fmla="*/ 323 h 898"/>
              <a:gd name="T44" fmla="*/ 671 w 682"/>
              <a:gd name="T45" fmla="*/ 279 h 898"/>
              <a:gd name="T46" fmla="*/ 676 w 682"/>
              <a:gd name="T47" fmla="*/ 235 h 898"/>
              <a:gd name="T48" fmla="*/ 680 w 682"/>
              <a:gd name="T49" fmla="*/ 191 h 898"/>
              <a:gd name="T50" fmla="*/ 682 w 682"/>
              <a:gd name="T51" fmla="*/ 146 h 898"/>
              <a:gd name="T52" fmla="*/ 682 w 682"/>
              <a:gd name="T53" fmla="*/ 146 h 898"/>
              <a:gd name="T54" fmla="*/ 680 w 682"/>
              <a:gd name="T55" fmla="*/ 110 h 898"/>
              <a:gd name="T56" fmla="*/ 678 w 682"/>
              <a:gd name="T57" fmla="*/ 73 h 898"/>
              <a:gd name="T58" fmla="*/ 675 w 682"/>
              <a:gd name="T59" fmla="*/ 37 h 898"/>
              <a:gd name="T60" fmla="*/ 669 w 682"/>
              <a:gd name="T61" fmla="*/ 0 h 898"/>
              <a:gd name="T62" fmla="*/ 601 w 682"/>
              <a:gd name="T63" fmla="*/ 142 h 898"/>
              <a:gd name="T64" fmla="*/ 553 w 682"/>
              <a:gd name="T65" fmla="*/ 246 h 898"/>
              <a:gd name="T66" fmla="*/ 299 w 682"/>
              <a:gd name="T67" fmla="*/ 108 h 898"/>
              <a:gd name="T68" fmla="*/ 299 w 682"/>
              <a:gd name="T69" fmla="*/ 108 h 898"/>
              <a:gd name="T70" fmla="*/ 301 w 682"/>
              <a:gd name="T71" fmla="*/ 146 h 898"/>
              <a:gd name="T72" fmla="*/ 301 w 682"/>
              <a:gd name="T73" fmla="*/ 146 h 898"/>
              <a:gd name="T74" fmla="*/ 299 w 682"/>
              <a:gd name="T75" fmla="*/ 189 h 898"/>
              <a:gd name="T76" fmla="*/ 293 w 682"/>
              <a:gd name="T77" fmla="*/ 231 h 898"/>
              <a:gd name="T78" fmla="*/ 285 w 682"/>
              <a:gd name="T79" fmla="*/ 271 h 898"/>
              <a:gd name="T80" fmla="*/ 272 w 682"/>
              <a:gd name="T81" fmla="*/ 312 h 898"/>
              <a:gd name="T82" fmla="*/ 256 w 682"/>
              <a:gd name="T83" fmla="*/ 350 h 898"/>
              <a:gd name="T84" fmla="*/ 235 w 682"/>
              <a:gd name="T85" fmla="*/ 389 h 898"/>
              <a:gd name="T86" fmla="*/ 214 w 682"/>
              <a:gd name="T87" fmla="*/ 425 h 898"/>
              <a:gd name="T88" fmla="*/ 187 w 682"/>
              <a:gd name="T89" fmla="*/ 458 h 898"/>
              <a:gd name="T90" fmla="*/ 187 w 682"/>
              <a:gd name="T91" fmla="*/ 458 h 8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82" h="898">
                <a:moveTo>
                  <a:pt x="187" y="458"/>
                </a:moveTo>
                <a:lnTo>
                  <a:pt x="168" y="483"/>
                </a:lnTo>
                <a:lnTo>
                  <a:pt x="87" y="373"/>
                </a:lnTo>
                <a:lnTo>
                  <a:pt x="62" y="510"/>
                </a:lnTo>
                <a:lnTo>
                  <a:pt x="62" y="510"/>
                </a:lnTo>
                <a:lnTo>
                  <a:pt x="0" y="837"/>
                </a:lnTo>
                <a:lnTo>
                  <a:pt x="468" y="898"/>
                </a:lnTo>
                <a:lnTo>
                  <a:pt x="393" y="793"/>
                </a:lnTo>
                <a:lnTo>
                  <a:pt x="409" y="777"/>
                </a:lnTo>
                <a:lnTo>
                  <a:pt x="409" y="777"/>
                </a:lnTo>
                <a:lnTo>
                  <a:pt x="441" y="746"/>
                </a:lnTo>
                <a:lnTo>
                  <a:pt x="470" y="712"/>
                </a:lnTo>
                <a:lnTo>
                  <a:pt x="499" y="679"/>
                </a:lnTo>
                <a:lnTo>
                  <a:pt x="526" y="643"/>
                </a:lnTo>
                <a:lnTo>
                  <a:pt x="549" y="606"/>
                </a:lnTo>
                <a:lnTo>
                  <a:pt x="572" y="568"/>
                </a:lnTo>
                <a:lnTo>
                  <a:pt x="592" y="529"/>
                </a:lnTo>
                <a:lnTo>
                  <a:pt x="611" y="491"/>
                </a:lnTo>
                <a:lnTo>
                  <a:pt x="628" y="450"/>
                </a:lnTo>
                <a:lnTo>
                  <a:pt x="642" y="408"/>
                </a:lnTo>
                <a:lnTo>
                  <a:pt x="653" y="366"/>
                </a:lnTo>
                <a:lnTo>
                  <a:pt x="663" y="323"/>
                </a:lnTo>
                <a:lnTo>
                  <a:pt x="671" y="279"/>
                </a:lnTo>
                <a:lnTo>
                  <a:pt x="676" y="235"/>
                </a:lnTo>
                <a:lnTo>
                  <a:pt x="680" y="191"/>
                </a:lnTo>
                <a:lnTo>
                  <a:pt x="682" y="146"/>
                </a:lnTo>
                <a:lnTo>
                  <a:pt x="682" y="146"/>
                </a:lnTo>
                <a:lnTo>
                  <a:pt x="680" y="110"/>
                </a:lnTo>
                <a:lnTo>
                  <a:pt x="678" y="73"/>
                </a:lnTo>
                <a:lnTo>
                  <a:pt x="675" y="37"/>
                </a:lnTo>
                <a:lnTo>
                  <a:pt x="669" y="0"/>
                </a:lnTo>
                <a:lnTo>
                  <a:pt x="601" y="142"/>
                </a:lnTo>
                <a:lnTo>
                  <a:pt x="553" y="246"/>
                </a:lnTo>
                <a:lnTo>
                  <a:pt x="299" y="108"/>
                </a:lnTo>
                <a:lnTo>
                  <a:pt x="299" y="108"/>
                </a:lnTo>
                <a:lnTo>
                  <a:pt x="301" y="146"/>
                </a:lnTo>
                <a:lnTo>
                  <a:pt x="301" y="146"/>
                </a:lnTo>
                <a:lnTo>
                  <a:pt x="299" y="189"/>
                </a:lnTo>
                <a:lnTo>
                  <a:pt x="293" y="231"/>
                </a:lnTo>
                <a:lnTo>
                  <a:pt x="285" y="271"/>
                </a:lnTo>
                <a:lnTo>
                  <a:pt x="272" y="312"/>
                </a:lnTo>
                <a:lnTo>
                  <a:pt x="256" y="350"/>
                </a:lnTo>
                <a:lnTo>
                  <a:pt x="235" y="389"/>
                </a:lnTo>
                <a:lnTo>
                  <a:pt x="214" y="425"/>
                </a:lnTo>
                <a:lnTo>
                  <a:pt x="187" y="458"/>
                </a:lnTo>
                <a:lnTo>
                  <a:pt x="187" y="45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chemeClr val="lt1"/>
              </a:solidFill>
              <a:latin typeface="+mj-lt"/>
            </a:endParaRPr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id="{5CD49C90-A0D2-4426-A90D-F8980A571A21}"/>
              </a:ext>
            </a:extLst>
          </p:cNvPr>
          <p:cNvSpPr>
            <a:spLocks/>
          </p:cNvSpPr>
          <p:nvPr/>
        </p:nvSpPr>
        <p:spPr bwMode="auto">
          <a:xfrm>
            <a:off x="5124621" y="4214008"/>
            <a:ext cx="1420362" cy="755361"/>
          </a:xfrm>
          <a:custGeom>
            <a:avLst/>
            <a:gdLst>
              <a:gd name="T0" fmla="*/ 420 w 1006"/>
              <a:gd name="T1" fmla="*/ 119 h 535"/>
              <a:gd name="T2" fmla="*/ 389 w 1006"/>
              <a:gd name="T3" fmla="*/ 106 h 535"/>
              <a:gd name="T4" fmla="*/ 468 w 1006"/>
              <a:gd name="T5" fmla="*/ 0 h 535"/>
              <a:gd name="T6" fmla="*/ 335 w 1006"/>
              <a:gd name="T7" fmla="*/ 17 h 535"/>
              <a:gd name="T8" fmla="*/ 335 w 1006"/>
              <a:gd name="T9" fmla="*/ 17 h 535"/>
              <a:gd name="T10" fmla="*/ 0 w 1006"/>
              <a:gd name="T11" fmla="*/ 60 h 535"/>
              <a:gd name="T12" fmla="*/ 66 w 1006"/>
              <a:gd name="T13" fmla="*/ 414 h 535"/>
              <a:gd name="T14" fmla="*/ 66 w 1006"/>
              <a:gd name="T15" fmla="*/ 414 h 535"/>
              <a:gd name="T16" fmla="*/ 87 w 1006"/>
              <a:gd name="T17" fmla="*/ 523 h 535"/>
              <a:gd name="T18" fmla="*/ 164 w 1006"/>
              <a:gd name="T19" fmla="*/ 416 h 535"/>
              <a:gd name="T20" fmla="*/ 183 w 1006"/>
              <a:gd name="T21" fmla="*/ 427 h 535"/>
              <a:gd name="T22" fmla="*/ 183 w 1006"/>
              <a:gd name="T23" fmla="*/ 427 h 535"/>
              <a:gd name="T24" fmla="*/ 233 w 1006"/>
              <a:gd name="T25" fmla="*/ 452 h 535"/>
              <a:gd name="T26" fmla="*/ 283 w 1006"/>
              <a:gd name="T27" fmla="*/ 473 h 535"/>
              <a:gd name="T28" fmla="*/ 333 w 1006"/>
              <a:gd name="T29" fmla="*/ 493 h 535"/>
              <a:gd name="T30" fmla="*/ 387 w 1006"/>
              <a:gd name="T31" fmla="*/ 508 h 535"/>
              <a:gd name="T32" fmla="*/ 439 w 1006"/>
              <a:gd name="T33" fmla="*/ 519 h 535"/>
              <a:gd name="T34" fmla="*/ 495 w 1006"/>
              <a:gd name="T35" fmla="*/ 527 h 535"/>
              <a:gd name="T36" fmla="*/ 549 w 1006"/>
              <a:gd name="T37" fmla="*/ 533 h 535"/>
              <a:gd name="T38" fmla="*/ 603 w 1006"/>
              <a:gd name="T39" fmla="*/ 535 h 535"/>
              <a:gd name="T40" fmla="*/ 603 w 1006"/>
              <a:gd name="T41" fmla="*/ 535 h 535"/>
              <a:gd name="T42" fmla="*/ 657 w 1006"/>
              <a:gd name="T43" fmla="*/ 533 h 535"/>
              <a:gd name="T44" fmla="*/ 709 w 1006"/>
              <a:gd name="T45" fmla="*/ 529 h 535"/>
              <a:gd name="T46" fmla="*/ 761 w 1006"/>
              <a:gd name="T47" fmla="*/ 521 h 535"/>
              <a:gd name="T48" fmla="*/ 811 w 1006"/>
              <a:gd name="T49" fmla="*/ 510 h 535"/>
              <a:gd name="T50" fmla="*/ 861 w 1006"/>
              <a:gd name="T51" fmla="*/ 496 h 535"/>
              <a:gd name="T52" fmla="*/ 912 w 1006"/>
              <a:gd name="T53" fmla="*/ 479 h 535"/>
              <a:gd name="T54" fmla="*/ 960 w 1006"/>
              <a:gd name="T55" fmla="*/ 460 h 535"/>
              <a:gd name="T56" fmla="*/ 1006 w 1006"/>
              <a:gd name="T57" fmla="*/ 437 h 535"/>
              <a:gd name="T58" fmla="*/ 734 w 1006"/>
              <a:gd name="T59" fmla="*/ 402 h 535"/>
              <a:gd name="T60" fmla="*/ 786 w 1006"/>
              <a:gd name="T61" fmla="*/ 119 h 535"/>
              <a:gd name="T62" fmla="*/ 786 w 1006"/>
              <a:gd name="T63" fmla="*/ 119 h 535"/>
              <a:gd name="T64" fmla="*/ 742 w 1006"/>
              <a:gd name="T65" fmla="*/ 135 h 535"/>
              <a:gd name="T66" fmla="*/ 698 w 1006"/>
              <a:gd name="T67" fmla="*/ 146 h 535"/>
              <a:gd name="T68" fmla="*/ 651 w 1006"/>
              <a:gd name="T69" fmla="*/ 152 h 535"/>
              <a:gd name="T70" fmla="*/ 603 w 1006"/>
              <a:gd name="T71" fmla="*/ 154 h 535"/>
              <a:gd name="T72" fmla="*/ 603 w 1006"/>
              <a:gd name="T73" fmla="*/ 154 h 535"/>
              <a:gd name="T74" fmla="*/ 557 w 1006"/>
              <a:gd name="T75" fmla="*/ 152 h 535"/>
              <a:gd name="T76" fmla="*/ 511 w 1006"/>
              <a:gd name="T77" fmla="*/ 146 h 535"/>
              <a:gd name="T78" fmla="*/ 464 w 1006"/>
              <a:gd name="T79" fmla="*/ 135 h 535"/>
              <a:gd name="T80" fmla="*/ 420 w 1006"/>
              <a:gd name="T81" fmla="*/ 119 h 535"/>
              <a:gd name="T82" fmla="*/ 420 w 1006"/>
              <a:gd name="T83" fmla="*/ 119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6" h="535">
                <a:moveTo>
                  <a:pt x="420" y="119"/>
                </a:moveTo>
                <a:lnTo>
                  <a:pt x="389" y="106"/>
                </a:lnTo>
                <a:lnTo>
                  <a:pt x="468" y="0"/>
                </a:lnTo>
                <a:lnTo>
                  <a:pt x="335" y="17"/>
                </a:lnTo>
                <a:lnTo>
                  <a:pt x="335" y="17"/>
                </a:lnTo>
                <a:lnTo>
                  <a:pt x="0" y="60"/>
                </a:lnTo>
                <a:lnTo>
                  <a:pt x="66" y="414"/>
                </a:lnTo>
                <a:lnTo>
                  <a:pt x="66" y="414"/>
                </a:lnTo>
                <a:lnTo>
                  <a:pt x="87" y="523"/>
                </a:lnTo>
                <a:lnTo>
                  <a:pt x="164" y="416"/>
                </a:lnTo>
                <a:lnTo>
                  <a:pt x="183" y="427"/>
                </a:lnTo>
                <a:lnTo>
                  <a:pt x="183" y="427"/>
                </a:lnTo>
                <a:lnTo>
                  <a:pt x="233" y="452"/>
                </a:lnTo>
                <a:lnTo>
                  <a:pt x="283" y="473"/>
                </a:lnTo>
                <a:lnTo>
                  <a:pt x="333" y="493"/>
                </a:lnTo>
                <a:lnTo>
                  <a:pt x="387" y="508"/>
                </a:lnTo>
                <a:lnTo>
                  <a:pt x="439" y="519"/>
                </a:lnTo>
                <a:lnTo>
                  <a:pt x="495" y="527"/>
                </a:lnTo>
                <a:lnTo>
                  <a:pt x="549" y="533"/>
                </a:lnTo>
                <a:lnTo>
                  <a:pt x="603" y="535"/>
                </a:lnTo>
                <a:lnTo>
                  <a:pt x="603" y="535"/>
                </a:lnTo>
                <a:lnTo>
                  <a:pt x="657" y="533"/>
                </a:lnTo>
                <a:lnTo>
                  <a:pt x="709" y="529"/>
                </a:lnTo>
                <a:lnTo>
                  <a:pt x="761" y="521"/>
                </a:lnTo>
                <a:lnTo>
                  <a:pt x="811" y="510"/>
                </a:lnTo>
                <a:lnTo>
                  <a:pt x="861" y="496"/>
                </a:lnTo>
                <a:lnTo>
                  <a:pt x="912" y="479"/>
                </a:lnTo>
                <a:lnTo>
                  <a:pt x="960" y="460"/>
                </a:lnTo>
                <a:lnTo>
                  <a:pt x="1006" y="437"/>
                </a:lnTo>
                <a:lnTo>
                  <a:pt x="734" y="402"/>
                </a:lnTo>
                <a:lnTo>
                  <a:pt x="786" y="119"/>
                </a:lnTo>
                <a:lnTo>
                  <a:pt x="786" y="119"/>
                </a:lnTo>
                <a:lnTo>
                  <a:pt x="742" y="135"/>
                </a:lnTo>
                <a:lnTo>
                  <a:pt x="698" y="146"/>
                </a:lnTo>
                <a:lnTo>
                  <a:pt x="651" y="152"/>
                </a:lnTo>
                <a:lnTo>
                  <a:pt x="603" y="154"/>
                </a:lnTo>
                <a:lnTo>
                  <a:pt x="603" y="154"/>
                </a:lnTo>
                <a:lnTo>
                  <a:pt x="557" y="152"/>
                </a:lnTo>
                <a:lnTo>
                  <a:pt x="511" y="146"/>
                </a:lnTo>
                <a:lnTo>
                  <a:pt x="464" y="135"/>
                </a:lnTo>
                <a:lnTo>
                  <a:pt x="420" y="119"/>
                </a:lnTo>
                <a:lnTo>
                  <a:pt x="420" y="1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/>
              <a:cs typeface="+mn-cs"/>
            </a:endParaRPr>
          </a:p>
        </p:txBody>
      </p:sp>
      <p:sp>
        <p:nvSpPr>
          <p:cNvPr id="10" name="Freeform 8">
            <a:extLst>
              <a:ext uri="{FF2B5EF4-FFF2-40B4-BE49-F238E27FC236}">
                <a16:creationId xmlns:a16="http://schemas.microsoft.com/office/drawing/2014/main" id="{908B4E04-0BA7-4801-A930-079B6E9D1E62}"/>
              </a:ext>
            </a:extLst>
          </p:cNvPr>
          <p:cNvSpPr>
            <a:spLocks/>
          </p:cNvSpPr>
          <p:nvPr/>
        </p:nvSpPr>
        <p:spPr bwMode="auto">
          <a:xfrm>
            <a:off x="4593750" y="3105675"/>
            <a:ext cx="871137" cy="1505074"/>
          </a:xfrm>
          <a:custGeom>
            <a:avLst/>
            <a:gdLst>
              <a:gd name="T0" fmla="*/ 492 w 617"/>
              <a:gd name="T1" fmla="*/ 418 h 1066"/>
              <a:gd name="T2" fmla="*/ 494 w 617"/>
              <a:gd name="T3" fmla="*/ 387 h 1066"/>
              <a:gd name="T4" fmla="*/ 617 w 617"/>
              <a:gd name="T5" fmla="*/ 425 h 1066"/>
              <a:gd name="T6" fmla="*/ 561 w 617"/>
              <a:gd name="T7" fmla="*/ 310 h 1066"/>
              <a:gd name="T8" fmla="*/ 561 w 617"/>
              <a:gd name="T9" fmla="*/ 310 h 1066"/>
              <a:gd name="T10" fmla="*/ 415 w 617"/>
              <a:gd name="T11" fmla="*/ 0 h 1066"/>
              <a:gd name="T12" fmla="*/ 102 w 617"/>
              <a:gd name="T13" fmla="*/ 169 h 1066"/>
              <a:gd name="T14" fmla="*/ 102 w 617"/>
              <a:gd name="T15" fmla="*/ 169 h 1066"/>
              <a:gd name="T16" fmla="*/ 0 w 617"/>
              <a:gd name="T17" fmla="*/ 225 h 1066"/>
              <a:gd name="T18" fmla="*/ 129 w 617"/>
              <a:gd name="T19" fmla="*/ 268 h 1066"/>
              <a:gd name="T20" fmla="*/ 126 w 617"/>
              <a:gd name="T21" fmla="*/ 289 h 1066"/>
              <a:gd name="T22" fmla="*/ 126 w 617"/>
              <a:gd name="T23" fmla="*/ 289 h 1066"/>
              <a:gd name="T24" fmla="*/ 120 w 617"/>
              <a:gd name="T25" fmla="*/ 329 h 1066"/>
              <a:gd name="T26" fmla="*/ 114 w 617"/>
              <a:gd name="T27" fmla="*/ 370 h 1066"/>
              <a:gd name="T28" fmla="*/ 112 w 617"/>
              <a:gd name="T29" fmla="*/ 412 h 1066"/>
              <a:gd name="T30" fmla="*/ 110 w 617"/>
              <a:gd name="T31" fmla="*/ 452 h 1066"/>
              <a:gd name="T32" fmla="*/ 110 w 617"/>
              <a:gd name="T33" fmla="*/ 452 h 1066"/>
              <a:gd name="T34" fmla="*/ 112 w 617"/>
              <a:gd name="T35" fmla="*/ 495 h 1066"/>
              <a:gd name="T36" fmla="*/ 114 w 617"/>
              <a:gd name="T37" fmla="*/ 539 h 1066"/>
              <a:gd name="T38" fmla="*/ 120 w 617"/>
              <a:gd name="T39" fmla="*/ 581 h 1066"/>
              <a:gd name="T40" fmla="*/ 127 w 617"/>
              <a:gd name="T41" fmla="*/ 623 h 1066"/>
              <a:gd name="T42" fmla="*/ 137 w 617"/>
              <a:gd name="T43" fmla="*/ 664 h 1066"/>
              <a:gd name="T44" fmla="*/ 149 w 617"/>
              <a:gd name="T45" fmla="*/ 704 h 1066"/>
              <a:gd name="T46" fmla="*/ 162 w 617"/>
              <a:gd name="T47" fmla="*/ 745 h 1066"/>
              <a:gd name="T48" fmla="*/ 178 w 617"/>
              <a:gd name="T49" fmla="*/ 785 h 1066"/>
              <a:gd name="T50" fmla="*/ 195 w 617"/>
              <a:gd name="T51" fmla="*/ 824 h 1066"/>
              <a:gd name="T52" fmla="*/ 214 w 617"/>
              <a:gd name="T53" fmla="*/ 862 h 1066"/>
              <a:gd name="T54" fmla="*/ 233 w 617"/>
              <a:gd name="T55" fmla="*/ 899 h 1066"/>
              <a:gd name="T56" fmla="*/ 257 w 617"/>
              <a:gd name="T57" fmla="*/ 933 h 1066"/>
              <a:gd name="T58" fmla="*/ 282 w 617"/>
              <a:gd name="T59" fmla="*/ 970 h 1066"/>
              <a:gd name="T60" fmla="*/ 309 w 617"/>
              <a:gd name="T61" fmla="*/ 1002 h 1066"/>
              <a:gd name="T62" fmla="*/ 336 w 617"/>
              <a:gd name="T63" fmla="*/ 1035 h 1066"/>
              <a:gd name="T64" fmla="*/ 366 w 617"/>
              <a:gd name="T65" fmla="*/ 1066 h 1066"/>
              <a:gd name="T66" fmla="*/ 316 w 617"/>
              <a:gd name="T67" fmla="*/ 802 h 1066"/>
              <a:gd name="T68" fmla="*/ 605 w 617"/>
              <a:gd name="T69" fmla="*/ 764 h 1066"/>
              <a:gd name="T70" fmla="*/ 605 w 617"/>
              <a:gd name="T71" fmla="*/ 764 h 1066"/>
              <a:gd name="T72" fmla="*/ 578 w 617"/>
              <a:gd name="T73" fmla="*/ 731 h 1066"/>
              <a:gd name="T74" fmla="*/ 555 w 617"/>
              <a:gd name="T75" fmla="*/ 695 h 1066"/>
              <a:gd name="T76" fmla="*/ 536 w 617"/>
              <a:gd name="T77" fmla="*/ 658 h 1066"/>
              <a:gd name="T78" fmla="*/ 521 w 617"/>
              <a:gd name="T79" fmla="*/ 620 h 1066"/>
              <a:gd name="T80" fmla="*/ 507 w 617"/>
              <a:gd name="T81" fmla="*/ 579 h 1066"/>
              <a:gd name="T82" fmla="*/ 499 w 617"/>
              <a:gd name="T83" fmla="*/ 537 h 1066"/>
              <a:gd name="T84" fmla="*/ 494 w 617"/>
              <a:gd name="T85" fmla="*/ 495 h 1066"/>
              <a:gd name="T86" fmla="*/ 492 w 617"/>
              <a:gd name="T87" fmla="*/ 452 h 1066"/>
              <a:gd name="T88" fmla="*/ 492 w 617"/>
              <a:gd name="T89" fmla="*/ 452 h 1066"/>
              <a:gd name="T90" fmla="*/ 492 w 617"/>
              <a:gd name="T91" fmla="*/ 418 h 1066"/>
              <a:gd name="T92" fmla="*/ 492 w 617"/>
              <a:gd name="T93" fmla="*/ 418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17" h="1066">
                <a:moveTo>
                  <a:pt x="492" y="418"/>
                </a:moveTo>
                <a:lnTo>
                  <a:pt x="494" y="387"/>
                </a:lnTo>
                <a:lnTo>
                  <a:pt x="617" y="425"/>
                </a:lnTo>
                <a:lnTo>
                  <a:pt x="561" y="310"/>
                </a:lnTo>
                <a:lnTo>
                  <a:pt x="561" y="310"/>
                </a:lnTo>
                <a:lnTo>
                  <a:pt x="415" y="0"/>
                </a:lnTo>
                <a:lnTo>
                  <a:pt x="102" y="169"/>
                </a:lnTo>
                <a:lnTo>
                  <a:pt x="102" y="169"/>
                </a:lnTo>
                <a:lnTo>
                  <a:pt x="0" y="225"/>
                </a:lnTo>
                <a:lnTo>
                  <a:pt x="129" y="268"/>
                </a:lnTo>
                <a:lnTo>
                  <a:pt x="126" y="289"/>
                </a:lnTo>
                <a:lnTo>
                  <a:pt x="126" y="289"/>
                </a:lnTo>
                <a:lnTo>
                  <a:pt x="120" y="329"/>
                </a:lnTo>
                <a:lnTo>
                  <a:pt x="114" y="370"/>
                </a:lnTo>
                <a:lnTo>
                  <a:pt x="112" y="412"/>
                </a:lnTo>
                <a:lnTo>
                  <a:pt x="110" y="452"/>
                </a:lnTo>
                <a:lnTo>
                  <a:pt x="110" y="452"/>
                </a:lnTo>
                <a:lnTo>
                  <a:pt x="112" y="495"/>
                </a:lnTo>
                <a:lnTo>
                  <a:pt x="114" y="539"/>
                </a:lnTo>
                <a:lnTo>
                  <a:pt x="120" y="581"/>
                </a:lnTo>
                <a:lnTo>
                  <a:pt x="127" y="623"/>
                </a:lnTo>
                <a:lnTo>
                  <a:pt x="137" y="664"/>
                </a:lnTo>
                <a:lnTo>
                  <a:pt x="149" y="704"/>
                </a:lnTo>
                <a:lnTo>
                  <a:pt x="162" y="745"/>
                </a:lnTo>
                <a:lnTo>
                  <a:pt x="178" y="785"/>
                </a:lnTo>
                <a:lnTo>
                  <a:pt x="195" y="824"/>
                </a:lnTo>
                <a:lnTo>
                  <a:pt x="214" y="862"/>
                </a:lnTo>
                <a:lnTo>
                  <a:pt x="233" y="899"/>
                </a:lnTo>
                <a:lnTo>
                  <a:pt x="257" y="933"/>
                </a:lnTo>
                <a:lnTo>
                  <a:pt x="282" y="970"/>
                </a:lnTo>
                <a:lnTo>
                  <a:pt x="309" y="1002"/>
                </a:lnTo>
                <a:lnTo>
                  <a:pt x="336" y="1035"/>
                </a:lnTo>
                <a:lnTo>
                  <a:pt x="366" y="1066"/>
                </a:lnTo>
                <a:lnTo>
                  <a:pt x="316" y="802"/>
                </a:lnTo>
                <a:lnTo>
                  <a:pt x="605" y="764"/>
                </a:lnTo>
                <a:lnTo>
                  <a:pt x="605" y="764"/>
                </a:lnTo>
                <a:lnTo>
                  <a:pt x="578" y="731"/>
                </a:lnTo>
                <a:lnTo>
                  <a:pt x="555" y="695"/>
                </a:lnTo>
                <a:lnTo>
                  <a:pt x="536" y="658"/>
                </a:lnTo>
                <a:lnTo>
                  <a:pt x="521" y="620"/>
                </a:lnTo>
                <a:lnTo>
                  <a:pt x="507" y="579"/>
                </a:lnTo>
                <a:lnTo>
                  <a:pt x="499" y="537"/>
                </a:lnTo>
                <a:lnTo>
                  <a:pt x="494" y="495"/>
                </a:lnTo>
                <a:lnTo>
                  <a:pt x="492" y="452"/>
                </a:lnTo>
                <a:lnTo>
                  <a:pt x="492" y="452"/>
                </a:lnTo>
                <a:lnTo>
                  <a:pt x="492" y="418"/>
                </a:lnTo>
                <a:lnTo>
                  <a:pt x="492" y="418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/>
              <a:cs typeface="+mn-cs"/>
            </a:endParaRPr>
          </a:p>
        </p:txBody>
      </p:sp>
      <p:sp>
        <p:nvSpPr>
          <p:cNvPr id="11" name="Freeform 9">
            <a:extLst>
              <a:ext uri="{FF2B5EF4-FFF2-40B4-BE49-F238E27FC236}">
                <a16:creationId xmlns:a16="http://schemas.microsoft.com/office/drawing/2014/main" id="{5A2DABA0-02FD-4B0E-A694-77E5D7938555}"/>
              </a:ext>
            </a:extLst>
          </p:cNvPr>
          <p:cNvSpPr>
            <a:spLocks/>
          </p:cNvSpPr>
          <p:nvPr/>
        </p:nvSpPr>
        <p:spPr bwMode="auto">
          <a:xfrm>
            <a:off x="4884599" y="2331959"/>
            <a:ext cx="1448600" cy="1050446"/>
          </a:xfrm>
          <a:custGeom>
            <a:avLst/>
            <a:gdLst>
              <a:gd name="T0" fmla="*/ 652 w 1026"/>
              <a:gd name="T1" fmla="*/ 527 h 744"/>
              <a:gd name="T2" fmla="*/ 683 w 1026"/>
              <a:gd name="T3" fmla="*/ 519 h 744"/>
              <a:gd name="T4" fmla="*/ 683 w 1026"/>
              <a:gd name="T5" fmla="*/ 648 h 744"/>
              <a:gd name="T6" fmla="*/ 777 w 1026"/>
              <a:gd name="T7" fmla="*/ 558 h 744"/>
              <a:gd name="T8" fmla="*/ 777 w 1026"/>
              <a:gd name="T9" fmla="*/ 558 h 744"/>
              <a:gd name="T10" fmla="*/ 1026 w 1026"/>
              <a:gd name="T11" fmla="*/ 323 h 744"/>
              <a:gd name="T12" fmla="*/ 767 w 1026"/>
              <a:gd name="T13" fmla="*/ 79 h 744"/>
              <a:gd name="T14" fmla="*/ 767 w 1026"/>
              <a:gd name="T15" fmla="*/ 79 h 744"/>
              <a:gd name="T16" fmla="*/ 683 w 1026"/>
              <a:gd name="T17" fmla="*/ 0 h 744"/>
              <a:gd name="T18" fmla="*/ 683 w 1026"/>
              <a:gd name="T19" fmla="*/ 137 h 744"/>
              <a:gd name="T20" fmla="*/ 661 w 1026"/>
              <a:gd name="T21" fmla="*/ 138 h 744"/>
              <a:gd name="T22" fmla="*/ 661 w 1026"/>
              <a:gd name="T23" fmla="*/ 138 h 744"/>
              <a:gd name="T24" fmla="*/ 607 w 1026"/>
              <a:gd name="T25" fmla="*/ 148 h 744"/>
              <a:gd name="T26" fmla="*/ 555 w 1026"/>
              <a:gd name="T27" fmla="*/ 160 h 744"/>
              <a:gd name="T28" fmla="*/ 505 w 1026"/>
              <a:gd name="T29" fmla="*/ 173 h 744"/>
              <a:gd name="T30" fmla="*/ 455 w 1026"/>
              <a:gd name="T31" fmla="*/ 192 h 744"/>
              <a:gd name="T32" fmla="*/ 407 w 1026"/>
              <a:gd name="T33" fmla="*/ 212 h 744"/>
              <a:gd name="T34" fmla="*/ 361 w 1026"/>
              <a:gd name="T35" fmla="*/ 237 h 744"/>
              <a:gd name="T36" fmla="*/ 316 w 1026"/>
              <a:gd name="T37" fmla="*/ 262 h 744"/>
              <a:gd name="T38" fmla="*/ 272 w 1026"/>
              <a:gd name="T39" fmla="*/ 290 h 744"/>
              <a:gd name="T40" fmla="*/ 230 w 1026"/>
              <a:gd name="T41" fmla="*/ 321 h 744"/>
              <a:gd name="T42" fmla="*/ 191 w 1026"/>
              <a:gd name="T43" fmla="*/ 356 h 744"/>
              <a:gd name="T44" fmla="*/ 153 w 1026"/>
              <a:gd name="T45" fmla="*/ 392 h 744"/>
              <a:gd name="T46" fmla="*/ 118 w 1026"/>
              <a:gd name="T47" fmla="*/ 431 h 744"/>
              <a:gd name="T48" fmla="*/ 85 w 1026"/>
              <a:gd name="T49" fmla="*/ 471 h 744"/>
              <a:gd name="T50" fmla="*/ 54 w 1026"/>
              <a:gd name="T51" fmla="*/ 514 h 744"/>
              <a:gd name="T52" fmla="*/ 25 w 1026"/>
              <a:gd name="T53" fmla="*/ 558 h 744"/>
              <a:gd name="T54" fmla="*/ 0 w 1026"/>
              <a:gd name="T55" fmla="*/ 604 h 744"/>
              <a:gd name="T56" fmla="*/ 232 w 1026"/>
              <a:gd name="T57" fmla="*/ 479 h 744"/>
              <a:gd name="T58" fmla="*/ 357 w 1026"/>
              <a:gd name="T59" fmla="*/ 744 h 744"/>
              <a:gd name="T60" fmla="*/ 357 w 1026"/>
              <a:gd name="T61" fmla="*/ 744 h 744"/>
              <a:gd name="T62" fmla="*/ 384 w 1026"/>
              <a:gd name="T63" fmla="*/ 706 h 744"/>
              <a:gd name="T64" fmla="*/ 415 w 1026"/>
              <a:gd name="T65" fmla="*/ 669 h 744"/>
              <a:gd name="T66" fmla="*/ 448 w 1026"/>
              <a:gd name="T67" fmla="*/ 637 h 744"/>
              <a:gd name="T68" fmla="*/ 482 w 1026"/>
              <a:gd name="T69" fmla="*/ 608 h 744"/>
              <a:gd name="T70" fmla="*/ 521 w 1026"/>
              <a:gd name="T71" fmla="*/ 581 h 744"/>
              <a:gd name="T72" fmla="*/ 563 w 1026"/>
              <a:gd name="T73" fmla="*/ 560 h 744"/>
              <a:gd name="T74" fmla="*/ 606 w 1026"/>
              <a:gd name="T75" fmla="*/ 541 h 744"/>
              <a:gd name="T76" fmla="*/ 652 w 1026"/>
              <a:gd name="T77" fmla="*/ 527 h 744"/>
              <a:gd name="T78" fmla="*/ 652 w 1026"/>
              <a:gd name="T79" fmla="*/ 527 h 7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6" h="744">
                <a:moveTo>
                  <a:pt x="652" y="527"/>
                </a:moveTo>
                <a:lnTo>
                  <a:pt x="683" y="519"/>
                </a:lnTo>
                <a:lnTo>
                  <a:pt x="683" y="648"/>
                </a:lnTo>
                <a:lnTo>
                  <a:pt x="777" y="558"/>
                </a:lnTo>
                <a:lnTo>
                  <a:pt x="777" y="558"/>
                </a:lnTo>
                <a:lnTo>
                  <a:pt x="1026" y="323"/>
                </a:lnTo>
                <a:lnTo>
                  <a:pt x="767" y="79"/>
                </a:lnTo>
                <a:lnTo>
                  <a:pt x="767" y="79"/>
                </a:lnTo>
                <a:lnTo>
                  <a:pt x="683" y="0"/>
                </a:lnTo>
                <a:lnTo>
                  <a:pt x="683" y="137"/>
                </a:lnTo>
                <a:lnTo>
                  <a:pt x="661" y="138"/>
                </a:lnTo>
                <a:lnTo>
                  <a:pt x="661" y="138"/>
                </a:lnTo>
                <a:lnTo>
                  <a:pt x="607" y="148"/>
                </a:lnTo>
                <a:lnTo>
                  <a:pt x="555" y="160"/>
                </a:lnTo>
                <a:lnTo>
                  <a:pt x="505" y="173"/>
                </a:lnTo>
                <a:lnTo>
                  <a:pt x="455" y="192"/>
                </a:lnTo>
                <a:lnTo>
                  <a:pt x="407" y="212"/>
                </a:lnTo>
                <a:lnTo>
                  <a:pt x="361" y="237"/>
                </a:lnTo>
                <a:lnTo>
                  <a:pt x="316" y="262"/>
                </a:lnTo>
                <a:lnTo>
                  <a:pt x="272" y="290"/>
                </a:lnTo>
                <a:lnTo>
                  <a:pt x="230" y="321"/>
                </a:lnTo>
                <a:lnTo>
                  <a:pt x="191" y="356"/>
                </a:lnTo>
                <a:lnTo>
                  <a:pt x="153" y="392"/>
                </a:lnTo>
                <a:lnTo>
                  <a:pt x="118" y="431"/>
                </a:lnTo>
                <a:lnTo>
                  <a:pt x="85" y="471"/>
                </a:lnTo>
                <a:lnTo>
                  <a:pt x="54" y="514"/>
                </a:lnTo>
                <a:lnTo>
                  <a:pt x="25" y="558"/>
                </a:lnTo>
                <a:lnTo>
                  <a:pt x="0" y="604"/>
                </a:lnTo>
                <a:lnTo>
                  <a:pt x="232" y="479"/>
                </a:lnTo>
                <a:lnTo>
                  <a:pt x="357" y="744"/>
                </a:lnTo>
                <a:lnTo>
                  <a:pt x="357" y="744"/>
                </a:lnTo>
                <a:lnTo>
                  <a:pt x="384" y="706"/>
                </a:lnTo>
                <a:lnTo>
                  <a:pt x="415" y="669"/>
                </a:lnTo>
                <a:lnTo>
                  <a:pt x="448" y="637"/>
                </a:lnTo>
                <a:lnTo>
                  <a:pt x="482" y="608"/>
                </a:lnTo>
                <a:lnTo>
                  <a:pt x="521" y="581"/>
                </a:lnTo>
                <a:lnTo>
                  <a:pt x="563" y="560"/>
                </a:lnTo>
                <a:lnTo>
                  <a:pt x="606" y="541"/>
                </a:lnTo>
                <a:lnTo>
                  <a:pt x="652" y="527"/>
                </a:lnTo>
                <a:lnTo>
                  <a:pt x="652" y="52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chemeClr val="lt1"/>
              </a:solidFill>
              <a:latin typeface="+mj-lt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994011-F0CD-4384-A229-9AC86BFC1446}"/>
              </a:ext>
            </a:extLst>
          </p:cNvPr>
          <p:cNvSpPr txBox="1"/>
          <p:nvPr/>
        </p:nvSpPr>
        <p:spPr>
          <a:xfrm>
            <a:off x="978695" y="2415552"/>
            <a:ext cx="246221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95620B6-749A-4FC9-812D-A62AF3CFFF21}"/>
              </a:ext>
            </a:extLst>
          </p:cNvPr>
          <p:cNvSpPr txBox="1"/>
          <p:nvPr/>
        </p:nvSpPr>
        <p:spPr>
          <a:xfrm>
            <a:off x="978695" y="4396752"/>
            <a:ext cx="246221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BEDE7FC-253E-4038-B5A4-A89AD1C469B5}"/>
              </a:ext>
            </a:extLst>
          </p:cNvPr>
          <p:cNvSpPr txBox="1"/>
          <p:nvPr/>
        </p:nvSpPr>
        <p:spPr>
          <a:xfrm>
            <a:off x="8751095" y="2415552"/>
            <a:ext cx="246221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A5B2F77-5408-4D87-A212-5820510DA2C2}"/>
              </a:ext>
            </a:extLst>
          </p:cNvPr>
          <p:cNvSpPr txBox="1"/>
          <p:nvPr/>
        </p:nvSpPr>
        <p:spPr>
          <a:xfrm>
            <a:off x="8751095" y="4396752"/>
            <a:ext cx="246221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Lorem ipsum dolor sit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amet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eu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nam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vituperata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scribentur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ullamcorper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Docendi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alienum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percipit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ne sed,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te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nec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solum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sensibus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prodesset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. Mel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mazim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sonet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</a:t>
            </a:r>
            <a:r>
              <a:rPr kumimoji="1" lang="en-US" altLang="ko-KR" sz="1200" dirty="0" err="1">
                <a:solidFill>
                  <a:schemeClr val="accent1"/>
                </a:solidFill>
                <a:cs typeface="Calibri" panose="020F0502020204030204" pitchFamily="34" charset="0"/>
              </a:rPr>
              <a:t>labore</a:t>
            </a:r>
            <a:r>
              <a:rPr kumimoji="1" lang="en-US" altLang="ko-KR" sz="1200" dirty="0">
                <a:solidFill>
                  <a:schemeClr val="accent1"/>
                </a:solidFill>
                <a:cs typeface="Calibri" panose="020F0502020204030204" pitchFamily="34" charset="0"/>
              </a:rPr>
              <a:t> at.</a:t>
            </a:r>
            <a:endParaRPr kumimoji="1" lang="ko-KR" altLang="en-US" sz="1200" dirty="0">
              <a:solidFill>
                <a:schemeClr val="accent1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9002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제목 22">
            <a:extLst>
              <a:ext uri="{FF2B5EF4-FFF2-40B4-BE49-F238E27FC236}">
                <a16:creationId xmlns:a16="http://schemas.microsoft.com/office/drawing/2014/main" id="{3D13B922-A3A4-408A-9634-EEA8C38A5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425" y="1593850"/>
            <a:ext cx="5905500" cy="2463800"/>
          </a:xfrm>
        </p:spPr>
        <p:txBody>
          <a:bodyPr/>
          <a:lstStyle/>
          <a:p>
            <a:r>
              <a:rPr lang="en-US" altLang="ko-KR"/>
              <a:t>Lined</a:t>
            </a:r>
            <a:br>
              <a:rPr lang="en-US" altLang="ko-KR"/>
            </a:br>
            <a:r>
              <a:rPr lang="en-US" altLang="ko-KR"/>
              <a:t>Bar Chart</a:t>
            </a:r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9F5509D-E3ED-4692-B167-43268C53F132}"/>
              </a:ext>
            </a:extLst>
          </p:cNvPr>
          <p:cNvSpPr/>
          <p:nvPr/>
        </p:nvSpPr>
        <p:spPr>
          <a:xfrm>
            <a:off x="5703147" y="1428750"/>
            <a:ext cx="2364317" cy="358339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C1B7A169-DCC8-4979-A447-67014D23B1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0469046"/>
              </p:ext>
            </p:extLst>
          </p:nvPr>
        </p:nvGraphicFramePr>
        <p:xfrm>
          <a:off x="5703146" y="1501037"/>
          <a:ext cx="2313248" cy="22751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직사각형 5">
            <a:extLst>
              <a:ext uri="{FF2B5EF4-FFF2-40B4-BE49-F238E27FC236}">
                <a16:creationId xmlns:a16="http://schemas.microsoft.com/office/drawing/2014/main" id="{CB31744D-6598-48EA-9DA5-A8AB4FEF0CB8}"/>
              </a:ext>
            </a:extLst>
          </p:cNvPr>
          <p:cNvSpPr/>
          <p:nvPr/>
        </p:nvSpPr>
        <p:spPr>
          <a:xfrm>
            <a:off x="8625697" y="1429345"/>
            <a:ext cx="2364317" cy="360913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B0261F73-F904-480F-8CCA-251975C395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5371784"/>
              </p:ext>
            </p:extLst>
          </p:nvPr>
        </p:nvGraphicFramePr>
        <p:xfrm>
          <a:off x="8625697" y="1485960"/>
          <a:ext cx="2313248" cy="22751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EA646C99-49CE-4A61-A2F5-DE608ECAE734}"/>
              </a:ext>
            </a:extLst>
          </p:cNvPr>
          <p:cNvSpPr txBox="1"/>
          <p:nvPr/>
        </p:nvSpPr>
        <p:spPr>
          <a:xfrm>
            <a:off x="5703147" y="5101428"/>
            <a:ext cx="2440728" cy="55201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x-none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</a:t>
            </a:r>
            <a:r>
              <a:rPr kumimoji="1" lang="en-US" altLang="x-none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sit amet, consectetur adipiscing elit. Donec</a:t>
            </a:r>
            <a:r>
              <a:rPr kumimoji="1" lang="en-US" altLang="x-none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x-none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vitae diam</a:t>
            </a:r>
            <a:r>
              <a:rPr kumimoji="1" lang="en-US" altLang="x-none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x-none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non elit.</a:t>
            </a:r>
            <a:endParaRPr kumimoji="1" lang="x-none" altLang="en-US" sz="105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E03075-0974-45C8-B9F8-C483E15E87A5}"/>
              </a:ext>
            </a:extLst>
          </p:cNvPr>
          <p:cNvSpPr txBox="1"/>
          <p:nvPr/>
        </p:nvSpPr>
        <p:spPr>
          <a:xfrm>
            <a:off x="8635087" y="5101428"/>
            <a:ext cx="2421343" cy="55201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x-none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Lorem ipsum dolor </a:t>
            </a:r>
            <a:r>
              <a:rPr kumimoji="1" lang="en-US" altLang="x-none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sit amet, consectetur adipiscing elit. Donec</a:t>
            </a:r>
            <a:r>
              <a:rPr kumimoji="1" lang="en-US" altLang="x-none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x-none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vitae diam</a:t>
            </a:r>
            <a:r>
              <a:rPr kumimoji="1" lang="en-US" altLang="x-none" sz="1050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kumimoji="1" lang="en-US" altLang="x-none" sz="105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rPr>
              <a:t>non elit.</a:t>
            </a:r>
            <a:endParaRPr kumimoji="1" lang="x-none" altLang="en-US" sz="1050" dirty="0">
              <a:solidFill>
                <a:schemeClr val="bg1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2B466465-0294-4142-83F9-586AB0E1D750}"/>
              </a:ext>
            </a:extLst>
          </p:cNvPr>
          <p:cNvGrpSpPr/>
          <p:nvPr/>
        </p:nvGrpSpPr>
        <p:grpSpPr>
          <a:xfrm>
            <a:off x="6007433" y="3994763"/>
            <a:ext cx="1755744" cy="584776"/>
            <a:chOff x="601035" y="4672434"/>
            <a:chExt cx="2516114" cy="584776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FE1F800-0F7A-4F87-8EF8-F5B1ED9134A7}"/>
                </a:ext>
              </a:extLst>
            </p:cNvPr>
            <p:cNvSpPr txBox="1"/>
            <p:nvPr/>
          </p:nvSpPr>
          <p:spPr>
            <a:xfrm>
              <a:off x="601035" y="4672434"/>
              <a:ext cx="2516114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400" b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Subtitle </a:t>
              </a:r>
              <a:endParaRPr kumimoji="1" lang="ko-KR" altLang="en-US" sz="1400" b="1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05D1578-1AEE-4BAC-8524-DC3D3F465EA8}"/>
                </a:ext>
              </a:extLst>
            </p:cNvPr>
            <p:cNvSpPr txBox="1"/>
            <p:nvPr/>
          </p:nvSpPr>
          <p:spPr>
            <a:xfrm>
              <a:off x="601035" y="4980211"/>
              <a:ext cx="2516114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200" i="1" dirty="0">
                  <a:solidFill>
                    <a:schemeClr val="bg1">
                      <a:lumMod val="75000"/>
                    </a:schemeClr>
                  </a:solidFill>
                  <a:cs typeface="Calibri" panose="020F0502020204030204" pitchFamily="34" charset="0"/>
                </a:rPr>
                <a:t>Insert subtitle here</a:t>
              </a:r>
              <a:endParaRPr kumimoji="1" lang="ko-KR" altLang="en-US" sz="1200" i="1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endParaRPr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82B69AE8-ADDB-48FD-8E02-2E806A9BBF4D}"/>
              </a:ext>
            </a:extLst>
          </p:cNvPr>
          <p:cNvGrpSpPr/>
          <p:nvPr/>
        </p:nvGrpSpPr>
        <p:grpSpPr>
          <a:xfrm>
            <a:off x="8929983" y="3994763"/>
            <a:ext cx="1755744" cy="584776"/>
            <a:chOff x="601035" y="4672434"/>
            <a:chExt cx="2516114" cy="584776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37D3727-4016-445D-9BA3-27581671CE0E}"/>
                </a:ext>
              </a:extLst>
            </p:cNvPr>
            <p:cNvSpPr txBox="1"/>
            <p:nvPr/>
          </p:nvSpPr>
          <p:spPr>
            <a:xfrm>
              <a:off x="601035" y="4672434"/>
              <a:ext cx="2516114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400" b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Subtitle </a:t>
              </a:r>
              <a:endParaRPr kumimoji="1" lang="ko-KR" altLang="en-US" sz="1400" b="1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879854A-B772-4510-A5A5-6A7C39358875}"/>
                </a:ext>
              </a:extLst>
            </p:cNvPr>
            <p:cNvSpPr txBox="1"/>
            <p:nvPr/>
          </p:nvSpPr>
          <p:spPr>
            <a:xfrm>
              <a:off x="601035" y="4980211"/>
              <a:ext cx="2516114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200" i="1" dirty="0">
                  <a:solidFill>
                    <a:schemeClr val="bg1">
                      <a:lumMod val="75000"/>
                    </a:schemeClr>
                  </a:solidFill>
                  <a:cs typeface="Calibri" panose="020F0502020204030204" pitchFamily="34" charset="0"/>
                </a:rPr>
                <a:t>Insert subtitle here</a:t>
              </a:r>
              <a:endParaRPr kumimoji="1" lang="ko-KR" altLang="en-US" sz="1200" i="1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endParaRP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3F260202-61EC-4E39-98F5-46999F566FA9}"/>
              </a:ext>
            </a:extLst>
          </p:cNvPr>
          <p:cNvGrpSpPr/>
          <p:nvPr/>
        </p:nvGrpSpPr>
        <p:grpSpPr>
          <a:xfrm>
            <a:off x="1495425" y="3238500"/>
            <a:ext cx="3743325" cy="2339103"/>
            <a:chOff x="7324954" y="3429000"/>
            <a:chExt cx="3743325" cy="2339103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79D9877-5465-46FE-AFE7-E5A24F2C715B}"/>
                </a:ext>
              </a:extLst>
            </p:cNvPr>
            <p:cNvSpPr txBox="1"/>
            <p:nvPr/>
          </p:nvSpPr>
          <p:spPr>
            <a:xfrm>
              <a:off x="7324954" y="4198443"/>
              <a:ext cx="3743325" cy="15696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Lorem ipsum dolor sit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amet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eu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nam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vituperata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scribentur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ullamcorper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Docendi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alienum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percipit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ne sed,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te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nec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solum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sensibus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prodesset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Mel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mazim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sonet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labore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at,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fugit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aliquam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est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ne sea tale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eligendi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Usu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an ubique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expetenda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sed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movet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inermis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scribentur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Sea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propriae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perpetua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mediocrem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. Populo semper in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est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pri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etiam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prompta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ut.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Nam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menandri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posidonium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persequeris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 </a:t>
              </a:r>
              <a:r>
                <a:rPr kumimoji="1" lang="en-US" altLang="ko-KR" sz="1200" dirty="0" err="1">
                  <a:solidFill>
                    <a:schemeClr val="accent1"/>
                  </a:solidFill>
                  <a:cs typeface="Calibri" panose="020F0502020204030204" pitchFamily="34" charset="0"/>
                </a:rPr>
                <a:t>eu</a:t>
              </a:r>
              <a:r>
                <a:rPr kumimoji="1" lang="en-US" altLang="ko-KR" sz="1200" dirty="0">
                  <a:solidFill>
                    <a:schemeClr val="accent1"/>
                  </a:solidFill>
                  <a:cs typeface="Calibri" panose="020F0502020204030204" pitchFamily="34" charset="0"/>
                </a:rPr>
                <a:t>, et per lorem mandamus postulant.</a:t>
              </a:r>
              <a:endParaRPr kumimoji="1" lang="ko-KR" altLang="en-US" sz="1200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3F9F361-D079-4D36-8371-E7B5FE82B567}"/>
                </a:ext>
              </a:extLst>
            </p:cNvPr>
            <p:cNvSpPr txBox="1"/>
            <p:nvPr/>
          </p:nvSpPr>
          <p:spPr>
            <a:xfrm>
              <a:off x="7324954" y="3429000"/>
              <a:ext cx="371134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400" b="1" dirty="0">
                  <a:solidFill>
                    <a:schemeClr val="accent1"/>
                  </a:solidFill>
                  <a:cs typeface="Calibri" panose="020F0502020204030204" pitchFamily="34" charset="0"/>
                </a:rPr>
                <a:t>Subtitle </a:t>
              </a:r>
              <a:endParaRPr kumimoji="1" lang="ko-KR" altLang="en-US" sz="1400" b="1" dirty="0">
                <a:solidFill>
                  <a:schemeClr val="accent1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82D8DC2-E60F-4023-8368-03C225FE5133}"/>
                </a:ext>
              </a:extLst>
            </p:cNvPr>
            <p:cNvSpPr txBox="1"/>
            <p:nvPr/>
          </p:nvSpPr>
          <p:spPr>
            <a:xfrm>
              <a:off x="7324954" y="3736777"/>
              <a:ext cx="371134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ko-KR" sz="1200" i="1" dirty="0">
                  <a:solidFill>
                    <a:schemeClr val="bg1">
                      <a:lumMod val="75000"/>
                    </a:schemeClr>
                  </a:solidFill>
                  <a:cs typeface="Calibri" panose="020F0502020204030204" pitchFamily="34" charset="0"/>
                </a:rPr>
                <a:t>Insert subtitle here</a:t>
              </a:r>
              <a:endParaRPr kumimoji="1" lang="ko-KR" altLang="en-US" sz="1200" i="1" dirty="0">
                <a:solidFill>
                  <a:schemeClr val="bg1">
                    <a:lumMod val="75000"/>
                  </a:schemeClr>
                </a:solidFill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89671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개체 틀 7">
            <a:extLst>
              <a:ext uri="{FF2B5EF4-FFF2-40B4-BE49-F238E27FC236}">
                <a16:creationId xmlns:a16="http://schemas.microsoft.com/office/drawing/2014/main" id="{BCB7BA73-60D0-4C44-854E-871A400EA658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5556" b="5556"/>
          <a:stretch>
            <a:fillRect/>
          </a:stretch>
        </p:blipFill>
        <p:spPr/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F4AD4DB0-F98C-9C49-B7B6-5FA174865CD9}"/>
              </a:ext>
            </a:extLst>
          </p:cNvPr>
          <p:cNvSpPr/>
          <p:nvPr/>
        </p:nvSpPr>
        <p:spPr>
          <a:xfrm>
            <a:off x="0" y="0"/>
            <a:ext cx="12192000" cy="365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6B003F17-779B-EC4C-95F9-576CF71DA488}"/>
              </a:ext>
            </a:extLst>
          </p:cNvPr>
          <p:cNvSpPr/>
          <p:nvPr/>
        </p:nvSpPr>
        <p:spPr>
          <a:xfrm>
            <a:off x="228600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60DFEB7F-8138-044D-8D8D-53957941B992}"/>
              </a:ext>
            </a:extLst>
          </p:cNvPr>
          <p:cNvSpPr/>
          <p:nvPr/>
        </p:nvSpPr>
        <p:spPr>
          <a:xfrm>
            <a:off x="480385" y="122237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E848163-1D65-574F-8CA1-FB0F8467B9DC}"/>
              </a:ext>
            </a:extLst>
          </p:cNvPr>
          <p:cNvSpPr/>
          <p:nvPr/>
        </p:nvSpPr>
        <p:spPr>
          <a:xfrm>
            <a:off x="732170" y="116682"/>
            <a:ext cx="120650" cy="1206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F64D7AF-7E6D-E243-B8B7-F5911E00D812}"/>
              </a:ext>
            </a:extLst>
          </p:cNvPr>
          <p:cNvSpPr/>
          <p:nvPr/>
        </p:nvSpPr>
        <p:spPr>
          <a:xfrm>
            <a:off x="-1" y="365125"/>
            <a:ext cx="12192000" cy="6489700"/>
          </a:xfrm>
          <a:prstGeom prst="rect">
            <a:avLst/>
          </a:prstGeom>
          <a:solidFill>
            <a:schemeClr val="accent2">
              <a:lumMod val="75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E9D6B5-7ACE-9044-A91F-5558CF4188D4}"/>
              </a:ext>
            </a:extLst>
          </p:cNvPr>
          <p:cNvSpPr txBox="1"/>
          <p:nvPr/>
        </p:nvSpPr>
        <p:spPr>
          <a:xfrm>
            <a:off x="792495" y="2705724"/>
            <a:ext cx="10706100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8800" dirty="0">
                <a:solidFill>
                  <a:schemeClr val="accent1"/>
                </a:solidFill>
                <a:latin typeface="+mj-lt"/>
              </a:rPr>
              <a:t>THANK                 YOU</a:t>
            </a:r>
            <a:endParaRPr kumimoji="1" lang="ko-KR" altLang="en-US" sz="8800" dirty="0">
              <a:solidFill>
                <a:schemeClr val="accent1"/>
              </a:solidFill>
              <a:latin typeface="+mj-lt"/>
            </a:endParaRPr>
          </a:p>
        </p:txBody>
      </p:sp>
      <p:cxnSp>
        <p:nvCxnSpPr>
          <p:cNvPr id="18" name="직선 연결선[R] 17">
            <a:extLst>
              <a:ext uri="{FF2B5EF4-FFF2-40B4-BE49-F238E27FC236}">
                <a16:creationId xmlns:a16="http://schemas.microsoft.com/office/drawing/2014/main" id="{2E1428AC-AB6E-5A45-951F-E49F43BFBD03}"/>
              </a:ext>
            </a:extLst>
          </p:cNvPr>
          <p:cNvCxnSpPr>
            <a:cxnSpLocks/>
          </p:cNvCxnSpPr>
          <p:nvPr/>
        </p:nvCxnSpPr>
        <p:spPr>
          <a:xfrm>
            <a:off x="5400383" y="3429000"/>
            <a:ext cx="2944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0001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1">
      <a:dk1>
        <a:srgbClr val="000000"/>
      </a:dk1>
      <a:lt1>
        <a:srgbClr val="FFFFFF"/>
      </a:lt1>
      <a:dk2>
        <a:srgbClr val="302F2F"/>
      </a:dk2>
      <a:lt2>
        <a:srgbClr val="FAF4FB"/>
      </a:lt2>
      <a:accent1>
        <a:srgbClr val="E9CB82"/>
      </a:accent1>
      <a:accent2>
        <a:srgbClr val="496B5F"/>
      </a:accent2>
      <a:accent3>
        <a:srgbClr val="806F47"/>
      </a:accent3>
      <a:accent4>
        <a:srgbClr val="283A33"/>
      </a:accent4>
      <a:accent5>
        <a:srgbClr val="C47E3A"/>
      </a:accent5>
      <a:accent6>
        <a:srgbClr val="273832"/>
      </a:accent6>
      <a:hlink>
        <a:srgbClr val="6969F6"/>
      </a:hlink>
      <a:folHlink>
        <a:srgbClr val="5D5DDA"/>
      </a:folHlink>
    </a:clrScheme>
    <a:fontScheme name="사용자 지정 3">
      <a:majorFont>
        <a:latin typeface="Abril Fatface"/>
        <a:ea typeface="맑은 고딕"/>
        <a:cs typeface=""/>
      </a:majorFont>
      <a:minorFont>
        <a:latin typeface="Calibri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>
          <a:noFill/>
        </a:ln>
      </a:spPr>
      <a:bodyPr wrap="square" rtlCol="0">
        <a:spAutoFit/>
      </a:bodyPr>
      <a:lstStyle>
        <a:defPPr algn="ctr">
          <a:defRPr kumimoji="1" sz="4400" dirty="0" smtClean="0">
            <a:solidFill>
              <a:schemeClr val="bg1"/>
            </a:solidFill>
            <a:latin typeface="Bebas Neue" panose="020B0606020202050201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13578</TotalTime>
  <Words>2761</Words>
  <Application>Microsoft Office PowerPoint</Application>
  <PresentationFormat>와이드스크린</PresentationFormat>
  <Paragraphs>230</Paragraphs>
  <Slides>35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41" baseType="lpstr">
      <vt:lpstr>Calibri</vt:lpstr>
      <vt:lpstr>맑은 고딕</vt:lpstr>
      <vt:lpstr>Calibri Light</vt:lpstr>
      <vt:lpstr>Arial</vt:lpstr>
      <vt:lpstr>Abril Fatface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Comparison Type Diagram </vt:lpstr>
      <vt:lpstr>Connected Squares</vt:lpstr>
      <vt:lpstr>Relationship Diagram</vt:lpstr>
      <vt:lpstr>4 Step Circle Diagram</vt:lpstr>
      <vt:lpstr>Device Mockups</vt:lpstr>
      <vt:lpstr>Interconnected Vertical List</vt:lpstr>
      <vt:lpstr>Horizontal Analysis Block Diagram</vt:lpstr>
      <vt:lpstr>Work Progress</vt:lpstr>
      <vt:lpstr>Circle of Arrows in Human Head</vt:lpstr>
      <vt:lpstr>Lined Bar Chart</vt:lpstr>
      <vt:lpstr>PowerPoint 프레젠테이션</vt:lpstr>
    </vt:vector>
  </TitlesOfParts>
  <Manager>예스폼 디자인팀</Manager>
  <Company>(주)예스폼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예스폼 파워포인트</dc:title>
  <dc:subject>파워포인트 템플릿, 파워포인트 배경, PPT 템플릿, 프리젠테이션, 다이어그램, 차트</dc:subject>
  <dc:creator>YESFORM by HA.PARK</dc:creator>
  <cp:keywords>PPT, PPT Templates, Presentation, Diagram, Chart, Yesform, Google slides, Keynote, 예스폼, 배경PPT</cp:keywords>
  <dc:description>본 문서의 저작권은 예스폼(YESFORM)에 있으며 무단 복제 배포시 법적인 제재를 받을 수 있습니다.</dc:description>
  <dcterms:created xsi:type="dcterms:W3CDTF">2020-07-04T12:46:20Z</dcterms:created>
  <dcterms:modified xsi:type="dcterms:W3CDTF">2022-03-29T08:26:01Z</dcterms:modified>
  <cp:category>http://powerpoint.yesform.com/</cp:category>
</cp:coreProperties>
</file>