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0" autoAdjust="0"/>
    <p:restoredTop sz="94660"/>
  </p:normalViewPr>
  <p:slideViewPr>
    <p:cSldViewPr snapToGrid="0">
      <p:cViewPr>
        <p:scale>
          <a:sx n="100" d="100"/>
          <a:sy n="100" d="100"/>
        </p:scale>
        <p:origin x="93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6BF7B7-91C9-439F-A771-8B03F1700B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E1702E5-6142-FBB7-56D8-E7FF1432AE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BCC2FC-5AD3-419C-DF4D-5BF5C8C00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55BB89-13F6-83BE-1FCF-49C9F62FB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4555AD-C35E-EB82-B3BA-E5DB5D7B8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861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45AA1E-3F4C-E587-44AA-48B0BC14F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9D06EBC-EBFA-9D9D-62BA-2CB5D73A52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03B1C29-4523-E127-4E55-220FBFEBE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F85360E-D1FE-7BDA-1513-0E24DCBA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43B49-425F-A3A2-383E-28EC16C4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528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F79B0A-7F53-FF95-B005-E4C5CB9BA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88BB438-11FD-BC16-5875-D6E3C39E4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17CF4D-FAED-0CE9-98E3-776E353F7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610909-C34E-2918-6BA7-22EA11140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AFB144-70BD-271A-597C-B25986815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291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D4DEB5-F7A7-0BBB-0851-7646D5AA4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58E213-BFA9-52B6-BE34-DC7AE8966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FD4FA5-F9F8-F449-6526-7CE3E3616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CE2CE8-997F-4AD9-617C-13BF3D660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E9D0C66-08CF-FBD4-0D2F-5907A2657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AE20EED-5AD7-9630-792D-5754C115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20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6102C1-FEA3-3CAA-CE22-1281AA1E5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5B857A-321A-055D-5D31-5EE250922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611EBD7-33B0-7824-F5DF-EC84434F97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B326E83-6F3B-FC80-A980-7C41B5D0B6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89398E0-EA19-B6D4-F738-B73299E2CD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C3C7A95-84D1-C97D-BFC1-7EB78389F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59716D4-0A4F-97EF-2805-42E0E9800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2536263-1E79-952F-DEDB-8373FB133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966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62E16C-F629-B097-71A3-8D2D2EB80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BF3E710-A626-CDC5-806B-2C5E6C312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674321F-ABD0-3E1A-A8FC-2E7C15D2B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3A8589D-B83D-5982-A126-91F5521B1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305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CBCAFC3-F44C-8BA0-7D93-5EB062C2D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F22BC2E-C671-FECE-C1D1-E8ACAAFA2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B711141-C233-0AA0-F97C-50D2E4410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1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AEC740-0E7C-D07F-9A59-C6CCF599A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F9010F-B038-3A6E-1EE1-8A38748D0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785BBF0-454D-8A01-9417-8D0D95DFB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B870E3-B798-6C01-FF0E-AA9E32729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609B157-5C86-647C-2C75-6A9EFF864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3C0AD6D-DA0F-E642-F39D-FB1549CCC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957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8A6C8B-1BAD-616E-40BD-3FCD89DE6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E0F063C-1459-9F9B-CAD8-3C4BE0C484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933B83B-3786-ED91-7E41-CD6014D28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9DBC8E-A8F5-255B-BB59-2DD069F3B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E32C58E-7D1F-A120-3B4D-FB9A7BCD0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826B677-D92D-0DA0-AC81-593D94CDE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616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B774D4-10BE-9C2C-2407-E3E5C9A05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BD37297-7AD1-4449-2122-64CB739569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CFEBEC-0033-B66E-8A78-3B8B6923A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4EE30D-A3CD-D4F7-D717-7A0B71CE7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B8BAE96-4A6C-C09F-4238-8BF4D1D0A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326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72B2AF8-860F-4CD8-83EF-D3F0ED9613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F48854-9804-1CA5-CC99-A399D331B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8F9372-4BA5-E6B2-2BFD-0045592B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6D8A94-0A2D-E3A7-F6A2-B41B6FFEB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990DA-C45B-79A8-C529-57983150E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7481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D2DB6E3-C801-BBC2-D7AF-2448848C0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FE17D69-46CC-97BF-750E-20FE65841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849361-52EF-D593-172B-F2B2A98CBF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8A7876-9FEF-4EBD-8206-D5C9477C40BD}" type="datetimeFigureOut">
              <a:rPr lang="ko-KR" altLang="en-US" smtClean="0"/>
              <a:t>2025-03-07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7BC38F-4912-8DD4-3B23-2EB282095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9EF1FB-36CE-B13F-95BF-4AD7AB4881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B8B67B-2DE6-491C-9C1E-D01E12EF54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260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AAFE156-BA59-4313-B5D2-6AFE3854E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_x641139592">
            <a:extLst>
              <a:ext uri="{FF2B5EF4-FFF2-40B4-BE49-F238E27FC236}">
                <a16:creationId xmlns:a16="http://schemas.microsoft.com/office/drawing/2014/main" id="{15171847-8D79-4BE1-AA37-55211EBD1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" r="28680" b="15065"/>
          <a:stretch>
            <a:fillRect/>
          </a:stretch>
        </p:blipFill>
        <p:spPr bwMode="auto">
          <a:xfrm>
            <a:off x="1" y="0"/>
            <a:ext cx="12191999" cy="684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19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이준우</dc:creator>
  <cp:lastModifiedBy>이준우</cp:lastModifiedBy>
  <cp:revision>2</cp:revision>
  <dcterms:created xsi:type="dcterms:W3CDTF">2024-07-02T08:04:51Z</dcterms:created>
  <dcterms:modified xsi:type="dcterms:W3CDTF">2025-03-07T07:14:16Z</dcterms:modified>
</cp:coreProperties>
</file>