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1" r:id="rId3"/>
    <p:sldId id="262" r:id="rId4"/>
    <p:sldId id="263" r:id="rId5"/>
    <p:sldId id="265" r:id="rId6"/>
    <p:sldId id="270" r:id="rId7"/>
    <p:sldId id="258" r:id="rId8"/>
    <p:sldId id="260" r:id="rId9"/>
    <p:sldId id="261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7383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2319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2120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593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1341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8249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255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666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159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391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084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A3F34-050C-4EE8-BA8D-EB0B44A5BE0F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822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ms.dicia.or.k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126371" y="2203185"/>
            <a:ext cx="9659393" cy="717666"/>
            <a:chOff x="1130530" y="1986741"/>
            <a:chExt cx="9659393" cy="717666"/>
          </a:xfrm>
        </p:grpSpPr>
        <p:sp>
          <p:nvSpPr>
            <p:cNvPr id="3" name="TextBox 2"/>
            <p:cNvSpPr txBox="1"/>
            <p:nvPr/>
          </p:nvSpPr>
          <p:spPr>
            <a:xfrm>
              <a:off x="1772371" y="2130501"/>
              <a:ext cx="838402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대전정보문화산업진흥원 사업관리시스템</a:t>
              </a:r>
              <a:r>
                <a:rPr lang="en-US" altLang="ko-KR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(PMS) </a:t>
              </a:r>
              <a:r>
                <a:rPr lang="ko-KR" altLang="en-US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기업회원 매뉴얼</a:t>
              </a:r>
              <a:r>
                <a:rPr lang="en-US" altLang="ko-KR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 </a:t>
              </a:r>
              <a:endParaRPr lang="ko-KR" altLang="en-US" sz="2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130530" y="1986741"/>
              <a:ext cx="9651077" cy="0"/>
            </a:xfrm>
            <a:prstGeom prst="line">
              <a:avLst/>
            </a:prstGeom>
            <a:ln w="76200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직선 연결선 4"/>
            <p:cNvCxnSpPr/>
            <p:nvPr/>
          </p:nvCxnSpPr>
          <p:spPr>
            <a:xfrm>
              <a:off x="1138846" y="2704407"/>
              <a:ext cx="9651077" cy="0"/>
            </a:xfrm>
            <a:prstGeom prst="line">
              <a:avLst/>
            </a:prstGeom>
            <a:ln w="76200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97" y="4593365"/>
            <a:ext cx="6684024" cy="144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04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766" y="1181847"/>
            <a:ext cx="10939549" cy="52630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34" y="643053"/>
            <a:ext cx="4620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메인화면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hlinkClick r:id="rId3"/>
              </a:rPr>
              <a:t>https://pms.dicia.or.kr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접속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503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81" y="1130223"/>
            <a:ext cx="9313268" cy="89323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036" y="2299235"/>
            <a:ext cx="8978958" cy="40840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9134" y="643053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</a:t>
            </a:r>
          </a:p>
        </p:txBody>
      </p:sp>
      <p:sp>
        <p:nvSpPr>
          <p:cNvPr id="7" name="위쪽 화살표 6"/>
          <p:cNvSpPr/>
          <p:nvPr/>
        </p:nvSpPr>
        <p:spPr>
          <a:xfrm rot="19623670">
            <a:off x="9819457" y="1304939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위쪽 화살표 7"/>
          <p:cNvSpPr/>
          <p:nvPr/>
        </p:nvSpPr>
        <p:spPr>
          <a:xfrm rot="19623670">
            <a:off x="2241019" y="5838146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32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415637" y="1593011"/>
            <a:ext cx="5253644" cy="3893389"/>
            <a:chOff x="1421475" y="986181"/>
            <a:chExt cx="9439275" cy="519234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21475" y="986181"/>
              <a:ext cx="9439275" cy="5192340"/>
            </a:xfrm>
            <a:prstGeom prst="rect">
              <a:avLst/>
            </a:prstGeom>
          </p:spPr>
        </p:pic>
        <p:sp>
          <p:nvSpPr>
            <p:cNvPr id="4" name="위쪽 화살표 3"/>
            <p:cNvSpPr/>
            <p:nvPr/>
          </p:nvSpPr>
          <p:spPr>
            <a:xfrm rot="19623670">
              <a:off x="8264977" y="4807369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위쪽 화살표 4"/>
            <p:cNvSpPr/>
            <p:nvPr/>
          </p:nvSpPr>
          <p:spPr>
            <a:xfrm rot="19623670">
              <a:off x="3812127" y="4807368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349134" y="1025438"/>
            <a:ext cx="5739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약관 동의 및 사업자등록번호 확인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/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본인인증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5972177" y="1326096"/>
            <a:ext cx="5757082" cy="3852165"/>
            <a:chOff x="5913987" y="1425849"/>
            <a:chExt cx="5757082" cy="3852165"/>
          </a:xfrm>
        </p:grpSpPr>
        <p:grpSp>
          <p:nvGrpSpPr>
            <p:cNvPr id="12" name="그룹 11"/>
            <p:cNvGrpSpPr/>
            <p:nvPr/>
          </p:nvGrpSpPr>
          <p:grpSpPr>
            <a:xfrm>
              <a:off x="8051103" y="2721163"/>
              <a:ext cx="1620982" cy="2556851"/>
              <a:chOff x="9035935" y="2660072"/>
              <a:chExt cx="1620982" cy="2556851"/>
            </a:xfrm>
          </p:grpSpPr>
          <p:pic>
            <p:nvPicPr>
              <p:cNvPr id="8" name="그림 7"/>
              <p:cNvPicPr>
                <a:picLocks noChangeAspect="1"/>
              </p:cNvPicPr>
              <p:nvPr/>
            </p:nvPicPr>
            <p:blipFill rotWithShape="1">
              <a:blip r:embed="rId3"/>
              <a:srcRect l="50140" t="33104" r="22364"/>
              <a:stretch/>
            </p:blipFill>
            <p:spPr>
              <a:xfrm>
                <a:off x="9035935" y="2660072"/>
                <a:ext cx="1620982" cy="2556851"/>
              </a:xfrm>
              <a:prstGeom prst="rect">
                <a:avLst/>
              </a:prstGeom>
            </p:spPr>
          </p:pic>
          <p:sp>
            <p:nvSpPr>
              <p:cNvPr id="10" name="위쪽 화살표 9"/>
              <p:cNvSpPr/>
              <p:nvPr/>
            </p:nvSpPr>
            <p:spPr>
              <a:xfrm rot="19623670">
                <a:off x="10027416" y="4686352"/>
                <a:ext cx="297429" cy="335492"/>
              </a:xfrm>
              <a:prstGeom prst="upArrow">
                <a:avLst/>
              </a:prstGeom>
              <a:ln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/>
            <a:srcRect b="65297"/>
            <a:stretch/>
          </p:blipFill>
          <p:spPr>
            <a:xfrm>
              <a:off x="5913987" y="1425849"/>
              <a:ext cx="5757082" cy="1295314"/>
            </a:xfrm>
            <a:prstGeom prst="rect">
              <a:avLst/>
            </a:prstGeom>
          </p:spPr>
        </p:pic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598516" y="1076698"/>
            <a:ext cx="10595118" cy="5285741"/>
            <a:chOff x="207818" y="781398"/>
            <a:chExt cx="10595118" cy="5285741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7818" y="781398"/>
              <a:ext cx="5921379" cy="3682538"/>
            </a:xfrm>
            <a:prstGeom prst="rect">
              <a:avLst/>
            </a:prstGeom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5883" y="4463936"/>
              <a:ext cx="5813314" cy="1603203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80312" y="943308"/>
              <a:ext cx="4673739" cy="3520628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9197" y="4463936"/>
              <a:ext cx="4673739" cy="901062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378911" y="707366"/>
            <a:ext cx="2818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회원정보 입력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953491" y="2387936"/>
            <a:ext cx="498764" cy="407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953491" y="3931720"/>
            <a:ext cx="498764" cy="7400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978430" y="5055983"/>
            <a:ext cx="498764" cy="407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017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t="10789"/>
          <a:stretch/>
        </p:blipFill>
        <p:spPr>
          <a:xfrm>
            <a:off x="598516" y="1147156"/>
            <a:ext cx="11051704" cy="51954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34" y="643053"/>
            <a:ext cx="3785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로그인 후 모집공고 클릭</a:t>
            </a:r>
          </a:p>
        </p:txBody>
      </p:sp>
      <p:sp>
        <p:nvSpPr>
          <p:cNvPr id="6" name="위쪽 화살표 5"/>
          <p:cNvSpPr/>
          <p:nvPr/>
        </p:nvSpPr>
        <p:spPr>
          <a:xfrm rot="19623670">
            <a:off x="4000547" y="1820328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875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349134" y="1006177"/>
            <a:ext cx="8836430" cy="2684447"/>
            <a:chOff x="475517" y="1762861"/>
            <a:chExt cx="11115966" cy="377551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5517" y="1762861"/>
              <a:ext cx="11115966" cy="3775518"/>
            </a:xfrm>
            <a:prstGeom prst="rect">
              <a:avLst/>
            </a:prstGeom>
          </p:spPr>
        </p:pic>
        <p:sp>
          <p:nvSpPr>
            <p:cNvPr id="4" name="위쪽 화살표 3"/>
            <p:cNvSpPr/>
            <p:nvPr/>
          </p:nvSpPr>
          <p:spPr>
            <a:xfrm rot="19623670">
              <a:off x="2063682" y="4796285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49134" y="767744"/>
            <a:ext cx="5743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모집공고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&gt;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모집공고내역 확인 후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클릭</a:t>
            </a:r>
          </a:p>
          <a:p>
            <a:endParaRPr lang="ko-KR" altLang="en-US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625" y="3538712"/>
            <a:ext cx="8521447" cy="3111469"/>
          </a:xfrm>
          <a:prstGeom prst="rect">
            <a:avLst/>
          </a:prstGeom>
        </p:spPr>
      </p:pic>
      <p:sp>
        <p:nvSpPr>
          <p:cNvPr id="8" name="위쪽 화살표 7"/>
          <p:cNvSpPr/>
          <p:nvPr/>
        </p:nvSpPr>
        <p:spPr>
          <a:xfrm rot="19623670">
            <a:off x="5172234" y="6411940"/>
            <a:ext cx="236436" cy="238540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73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9134" y="767744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33647" y="1267950"/>
            <a:ext cx="6532418" cy="4966490"/>
            <a:chOff x="433647" y="1267950"/>
            <a:chExt cx="8602132" cy="496649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3647" y="1267950"/>
              <a:ext cx="8602132" cy="4966490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931025" y="2961514"/>
              <a:ext cx="1005840" cy="4073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3144982" y="2757852"/>
              <a:ext cx="1003069" cy="7667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5666510" y="2757852"/>
              <a:ext cx="1432559" cy="7667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100667" y="3961812"/>
              <a:ext cx="836198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144982" y="3961812"/>
              <a:ext cx="836198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708073" y="3961812"/>
              <a:ext cx="1224742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966065" y="1557523"/>
            <a:ext cx="50100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기업실적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신청서류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등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정보 입력 후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저장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클릭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임시저장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가능</a:t>
            </a:r>
          </a:p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14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196" y="1061057"/>
            <a:ext cx="6527338" cy="56888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9195" y="691725"/>
            <a:ext cx="1303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</a:t>
            </a:r>
            <a:endParaRPr lang="ko-KR" altLang="en-US" dirty="0">
              <a:solidFill>
                <a:srgbClr val="FF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76534" y="1379723"/>
            <a:ext cx="45336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대표자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총괄책임자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실무입력자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중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택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b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</a:b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휴대폰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문자인증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신청완료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586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86</Words>
  <Application>Microsoft Office PowerPoint</Application>
  <PresentationFormat>와이드스크린</PresentationFormat>
  <Paragraphs>14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나눔스퀘어 Bold</vt:lpstr>
      <vt:lpstr>나눔스퀘어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18</cp:revision>
  <dcterms:created xsi:type="dcterms:W3CDTF">2019-02-23T02:06:20Z</dcterms:created>
  <dcterms:modified xsi:type="dcterms:W3CDTF">2024-03-15T05:13:51Z</dcterms:modified>
</cp:coreProperties>
</file>