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312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12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4265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9891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150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7149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68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9313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219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909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68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74139-5A8F-4CA8-BF4A-A090384E89C1}" type="datetimeFigureOut">
              <a:rPr lang="ko-KR" altLang="en-US" smtClean="0"/>
              <a:t>2023-03-09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E4C5-C656-4BF8-815B-99FC52702A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19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sba.seoul.kr/Pages/BusinessApply/Posting.aspx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26276" y="2267877"/>
            <a:ext cx="7776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[</a:t>
            </a:r>
            <a:r>
              <a:rPr lang="ko-KR" altLang="en-US" sz="2000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작성 </a:t>
            </a:r>
            <a:r>
              <a:rPr lang="ko-KR" altLang="en-US" sz="2000" dirty="0">
                <a:latin typeface="HY동녘B" panose="02030600000101010101" pitchFamily="18" charset="-127"/>
                <a:ea typeface="HY동녘B" panose="02030600000101010101" pitchFamily="18" charset="-127"/>
              </a:rPr>
              <a:t>시</a:t>
            </a:r>
            <a:r>
              <a:rPr lang="ko-KR" altLang="en-US" sz="2000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 유의사항</a:t>
            </a:r>
            <a:r>
              <a:rPr lang="en-US" altLang="ko-KR" sz="2000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] </a:t>
            </a:r>
            <a:endParaRPr lang="ko-KR" altLang="en-US" sz="20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32661" y="2667987"/>
            <a:ext cx="7490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PPT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파일 그대로 제출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(PDF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변환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X)</a:t>
            </a:r>
          </a:p>
          <a:p>
            <a:pPr marL="285750" indent="-285750">
              <a:buFontTx/>
              <a:buChar char="-"/>
            </a:pP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페이지 초과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X</a:t>
            </a:r>
          </a:p>
          <a:p>
            <a:pPr marL="285750" indent="-285750">
              <a:buFontTx/>
              <a:buChar char="-"/>
            </a:pP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별도 제출을 희망하는 자료가 있다면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사업신청 페이지의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별도 </a:t>
            </a:r>
            <a:r>
              <a:rPr lang="ko-KR" altLang="en-US" sz="1400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부가자료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제출사항</a:t>
            </a:r>
            <a:r>
              <a:rPr lang="ko-KR" altLang="en-US" sz="1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첨부해주세요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 (3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이상의 파일은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개의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zip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파일로 압축하여 제출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용량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30MB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제한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5124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44616" y="295699"/>
            <a:ext cx="4815280" cy="369332"/>
            <a:chOff x="327172" y="218114"/>
            <a:chExt cx="4815280" cy="369332"/>
          </a:xfrm>
        </p:grpSpPr>
        <p:sp>
          <p:nvSpPr>
            <p:cNvPr id="4" name="TextBox 3"/>
            <p:cNvSpPr txBox="1"/>
            <p:nvPr/>
          </p:nvSpPr>
          <p:spPr>
            <a:xfrm>
              <a:off x="327172" y="218114"/>
              <a:ext cx="3506598" cy="3693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err="1" smtClean="0">
                  <a:latin typeface="+mj-lt"/>
                </a:rPr>
                <a:t>더서울마켓</a:t>
              </a:r>
              <a:r>
                <a:rPr lang="en-US" altLang="ko-KR" b="1" dirty="0" smtClean="0">
                  <a:latin typeface="+mj-lt"/>
                </a:rPr>
                <a:t>_</a:t>
              </a:r>
              <a:r>
                <a:rPr lang="ko-KR" altLang="en-US" b="1" dirty="0" err="1" smtClean="0">
                  <a:latin typeface="+mj-lt"/>
                </a:rPr>
                <a:t>목동점</a:t>
              </a:r>
              <a:r>
                <a:rPr lang="ko-KR" altLang="en-US" b="1" dirty="0" smtClean="0">
                  <a:latin typeface="+mj-lt"/>
                </a:rPr>
                <a:t> </a:t>
              </a:r>
              <a:r>
                <a:rPr lang="ko-KR" altLang="en-US" dirty="0" smtClean="0">
                  <a:latin typeface="+mj-lt"/>
                </a:rPr>
                <a:t>참가신청서</a:t>
              </a:r>
              <a:endParaRPr lang="ko-KR" altLang="en-US" dirty="0">
                <a:latin typeface="+mj-lt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327172" y="587446"/>
              <a:ext cx="3506598" cy="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3913466" y="249546"/>
              <a:ext cx="1228986" cy="306467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latin typeface="+mj-lt"/>
                </a:rPr>
                <a:t>친환경 </a:t>
              </a:r>
              <a:r>
                <a:rPr lang="en-US" altLang="ko-KR" sz="1200" b="1" dirty="0" smtClean="0">
                  <a:latin typeface="+mj-lt"/>
                </a:rPr>
                <a:t>&amp; </a:t>
              </a:r>
              <a:r>
                <a:rPr lang="ko-KR" altLang="en-US" sz="1200" b="1" dirty="0" smtClean="0">
                  <a:latin typeface="+mj-lt"/>
                </a:rPr>
                <a:t>비건</a:t>
              </a:r>
              <a:endParaRPr lang="ko-KR" altLang="en-US" sz="1200" dirty="0">
                <a:latin typeface="+mj-lt"/>
              </a:endParaRPr>
            </a:p>
          </p:txBody>
        </p:sp>
      </p:grpSp>
      <p:cxnSp>
        <p:nvCxnSpPr>
          <p:cNvPr id="9" name="직선 연결선 8"/>
          <p:cNvCxnSpPr/>
          <p:nvPr/>
        </p:nvCxnSpPr>
        <p:spPr>
          <a:xfrm>
            <a:off x="5536734" y="796954"/>
            <a:ext cx="0" cy="5553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813572" y="1090569"/>
            <a:ext cx="3246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■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기업명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브랜드명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):  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13572" y="1711354"/>
            <a:ext cx="3833768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■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상품정보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•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상품명 </a:t>
            </a:r>
            <a:r>
              <a: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동일 상품 유형인 경우 몇 종 까지 기재</a:t>
            </a:r>
            <a:r>
              <a: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ex. </a:t>
            </a:r>
            <a:r>
              <a:rPr lang="ko-KR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매운 소스 </a:t>
            </a:r>
            <a:r>
              <a: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ko-KR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종</a:t>
            </a:r>
            <a:r>
              <a: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altLang="ko-KR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①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②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③</a:t>
            </a:r>
            <a:endParaRPr lang="en-US" altLang="ko-KR" sz="105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총 판매 상품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SKU:  </a:t>
            </a:r>
            <a:r>
              <a:rPr lang="en-US" altLang="ko-KR" sz="14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SKU</a:t>
            </a:r>
          </a:p>
          <a:p>
            <a:endParaRPr lang="en-US" altLang="ko-KR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ko-KR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60779" y="2189527"/>
            <a:ext cx="2810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④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⑤</a:t>
            </a: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⑥</a:t>
            </a:r>
            <a:endParaRPr lang="en-US" altLang="ko-KR" sz="1100" dirty="0" smtClean="0">
              <a:solidFill>
                <a:srgbClr val="3E53F2"/>
              </a:solidFill>
            </a:endParaRPr>
          </a:p>
          <a:p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5813572" y="3696513"/>
            <a:ext cx="432033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■ 홈페이지 및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SNS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링크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필수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홈페이지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</a:p>
          <a:p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SNS: 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98813" y="5183337"/>
            <a:ext cx="11448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>
                <a:solidFill>
                  <a:srgbClr val="3E53F2"/>
                </a:solidFill>
              </a:rPr>
              <a:t>간략히 작성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69783" y="1090569"/>
            <a:ext cx="4790114" cy="25502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87897" y="1979802"/>
            <a:ext cx="435388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 smtClean="0">
                <a:solidFill>
                  <a:srgbClr val="3E53F2"/>
                </a:solidFill>
              </a:rPr>
              <a:t>대표 상품 이미지 삽입</a:t>
            </a:r>
            <a:endParaRPr lang="en-US" altLang="ko-KR" sz="1050" dirty="0" smtClean="0">
              <a:solidFill>
                <a:srgbClr val="3E53F2"/>
              </a:solidFill>
            </a:endParaRPr>
          </a:p>
          <a:p>
            <a:pPr algn="ctr"/>
            <a:r>
              <a:rPr lang="en-US" altLang="ko-KR" sz="600" dirty="0" smtClean="0">
                <a:solidFill>
                  <a:srgbClr val="3E53F2"/>
                </a:solidFill>
              </a:rPr>
              <a:t>(</a:t>
            </a:r>
            <a:r>
              <a:rPr lang="ko-KR" altLang="en-US" sz="600" dirty="0" smtClean="0">
                <a:solidFill>
                  <a:srgbClr val="3E53F2"/>
                </a:solidFill>
              </a:rPr>
              <a:t>상품을 가장 잘 표현할 수 있는 대표이미지 </a:t>
            </a:r>
            <a:r>
              <a:rPr lang="en-US" altLang="ko-KR" sz="600" dirty="0" smtClean="0">
                <a:solidFill>
                  <a:srgbClr val="3E53F2"/>
                </a:solidFill>
              </a:rPr>
              <a:t>1~2</a:t>
            </a:r>
            <a:r>
              <a:rPr lang="ko-KR" altLang="en-US" sz="600" dirty="0" smtClean="0">
                <a:solidFill>
                  <a:srgbClr val="3E53F2"/>
                </a:solidFill>
              </a:rPr>
              <a:t>개만 넣어주세요</a:t>
            </a:r>
            <a:r>
              <a:rPr lang="en-US" altLang="ko-KR" sz="600" dirty="0" smtClean="0">
                <a:solidFill>
                  <a:srgbClr val="3E53F2"/>
                </a:solidFill>
              </a:rPr>
              <a:t>.)</a:t>
            </a:r>
            <a:endParaRPr lang="ko-KR" altLang="en-US" sz="1050" dirty="0">
              <a:solidFill>
                <a:srgbClr val="3E53F2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69782" y="3795445"/>
            <a:ext cx="4790114" cy="25502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695507" y="4724322"/>
            <a:ext cx="435388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 smtClean="0">
                <a:solidFill>
                  <a:srgbClr val="3E53F2"/>
                </a:solidFill>
              </a:rPr>
              <a:t>과거 백화점 또는 오프라인 팝업 사진</a:t>
            </a:r>
            <a:endParaRPr lang="en-US" altLang="ko-KR" sz="1050" dirty="0" smtClean="0">
              <a:solidFill>
                <a:srgbClr val="3E53F2"/>
              </a:solidFill>
            </a:endParaRPr>
          </a:p>
          <a:p>
            <a:pPr algn="ctr"/>
            <a:r>
              <a:rPr lang="en-US" altLang="ko-KR" sz="600" dirty="0" smtClean="0">
                <a:solidFill>
                  <a:srgbClr val="3E53F2"/>
                </a:solidFill>
              </a:rPr>
              <a:t>(</a:t>
            </a:r>
            <a:r>
              <a:rPr lang="ko-KR" altLang="en-US" sz="600" dirty="0" smtClean="0">
                <a:solidFill>
                  <a:srgbClr val="3E53F2"/>
                </a:solidFill>
              </a:rPr>
              <a:t>팝업 이력이 있는 경우에만 대표 사진 삽입해주세요</a:t>
            </a:r>
            <a:r>
              <a:rPr lang="en-US" altLang="ko-KR" sz="600" dirty="0">
                <a:solidFill>
                  <a:srgbClr val="3E53F2"/>
                </a:solidFill>
              </a:rPr>
              <a:t>.</a:t>
            </a:r>
            <a:r>
              <a:rPr lang="en-US" altLang="ko-KR" sz="600" dirty="0" smtClean="0">
                <a:solidFill>
                  <a:srgbClr val="3E53F2"/>
                </a:solidFill>
              </a:rPr>
              <a:t> </a:t>
            </a:r>
            <a:r>
              <a:rPr lang="ko-KR" altLang="en-US" sz="600" dirty="0" smtClean="0">
                <a:solidFill>
                  <a:srgbClr val="3E53F2"/>
                </a:solidFill>
              </a:rPr>
              <a:t>없는 경우 공란</a:t>
            </a:r>
            <a:r>
              <a:rPr lang="en-US" altLang="ko-KR" sz="600" dirty="0" smtClean="0">
                <a:solidFill>
                  <a:srgbClr val="3E53F2"/>
                </a:solidFill>
              </a:rPr>
              <a:t>)</a:t>
            </a:r>
            <a:endParaRPr lang="ko-KR" altLang="en-US" sz="1050" dirty="0">
              <a:solidFill>
                <a:srgbClr val="3E53F2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5813572" y="4837097"/>
            <a:ext cx="3584636" cy="369332"/>
            <a:chOff x="5813572" y="4662074"/>
            <a:chExt cx="3584636" cy="369332"/>
          </a:xfrm>
        </p:grpSpPr>
        <p:sp>
          <p:nvSpPr>
            <p:cNvPr id="14" name="직사각형 13"/>
            <p:cNvSpPr/>
            <p:nvPr/>
          </p:nvSpPr>
          <p:spPr>
            <a:xfrm>
              <a:off x="5813572" y="4662074"/>
              <a:ext cx="35846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■                 관련 </a:t>
              </a:r>
              <a:r>
                <a:rPr lang="ko-KR" altLang="en-US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셀링</a:t>
              </a:r>
              <a:r>
                <a:rPr lang="ko-KR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포인트</a:t>
              </a:r>
              <a:endPara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07855" y="4701847"/>
              <a:ext cx="1228986" cy="306467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latin typeface="+mj-lt"/>
                </a:rPr>
                <a:t>친환경 </a:t>
              </a:r>
              <a:r>
                <a:rPr lang="en-US" altLang="ko-KR" sz="1200" b="1" dirty="0" smtClean="0">
                  <a:latin typeface="+mj-lt"/>
                </a:rPr>
                <a:t>&amp; </a:t>
              </a:r>
              <a:r>
                <a:rPr lang="ko-KR" altLang="en-US" sz="1200" b="1" dirty="0" smtClean="0">
                  <a:latin typeface="+mj-lt"/>
                </a:rPr>
                <a:t>비건</a:t>
              </a:r>
              <a:endParaRPr lang="ko-KR" altLang="en-US" sz="1200" dirty="0">
                <a:latin typeface="+mj-lt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69782" y="665031"/>
            <a:ext cx="435388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i="1" dirty="0" smtClean="0">
                <a:solidFill>
                  <a:srgbClr val="3E53F2"/>
                </a:solidFill>
              </a:rPr>
              <a:t>파란 글씨를 지우고 작성해주세요</a:t>
            </a:r>
            <a:r>
              <a:rPr lang="en-US" altLang="ko-KR" sz="1050" i="1" dirty="0" smtClean="0">
                <a:solidFill>
                  <a:srgbClr val="3E53F2"/>
                </a:solidFill>
              </a:rPr>
              <a:t>. (</a:t>
            </a:r>
            <a:r>
              <a:rPr lang="ko-KR" altLang="en-US" sz="1050" i="1" dirty="0" smtClean="0">
                <a:solidFill>
                  <a:srgbClr val="3E53F2"/>
                </a:solidFill>
              </a:rPr>
              <a:t>이외 양식 및 서식 유지</a:t>
            </a:r>
            <a:r>
              <a:rPr lang="en-US" altLang="ko-KR" sz="1050" i="1" dirty="0" smtClean="0">
                <a:solidFill>
                  <a:srgbClr val="3E53F2"/>
                </a:solidFill>
              </a:rPr>
              <a:t>)</a:t>
            </a:r>
            <a:endParaRPr lang="ko-KR" altLang="en-US" sz="1050" i="1" dirty="0">
              <a:solidFill>
                <a:srgbClr val="3E53F2"/>
              </a:solidFill>
            </a:endParaRPr>
          </a:p>
        </p:txBody>
      </p:sp>
      <p:pic>
        <p:nvPicPr>
          <p:cNvPr id="22" name="그림 21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935" y="66533"/>
            <a:ext cx="1554364" cy="52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7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171</Words>
  <Application>Microsoft Office PowerPoint</Application>
  <PresentationFormat>와이드스크린</PresentationFormat>
  <Paragraphs>28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HY견고딕</vt:lpstr>
      <vt:lpstr>HY동녘B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안하경</dc:creator>
  <cp:lastModifiedBy>안하경</cp:lastModifiedBy>
  <cp:revision>4</cp:revision>
  <dcterms:created xsi:type="dcterms:W3CDTF">2023-03-06T04:46:12Z</dcterms:created>
  <dcterms:modified xsi:type="dcterms:W3CDTF">2023-03-09T06:52:26Z</dcterms:modified>
</cp:coreProperties>
</file>