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57" r:id="rId3"/>
    <p:sldId id="258" r:id="rId4"/>
    <p:sldId id="263" r:id="rId5"/>
    <p:sldId id="259" r:id="rId6"/>
    <p:sldId id="273" r:id="rId7"/>
    <p:sldId id="274" r:id="rId8"/>
    <p:sldId id="275" r:id="rId9"/>
    <p:sldId id="276" r:id="rId10"/>
    <p:sldId id="278" r:id="rId11"/>
    <p:sldId id="270" r:id="rId12"/>
    <p:sldId id="277" r:id="rId13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4A"/>
    <a:srgbClr val="005E5C"/>
    <a:srgbClr val="016F6F"/>
    <a:srgbClr val="FF5050"/>
    <a:srgbClr val="01A8A9"/>
    <a:srgbClr val="03A6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9C148-0269-4E2C-A10C-23B190518FF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86934-8684-47C1-91F1-7AC74FC553C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6037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270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8935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620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02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758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693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71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351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3061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865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422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CBE4D-F6FE-487D-8A23-600BB6DAAFD7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9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523996" y="1522360"/>
            <a:ext cx="9144000" cy="1088980"/>
          </a:xfrm>
        </p:spPr>
        <p:txBody>
          <a:bodyPr>
            <a:normAutofit/>
          </a:bodyPr>
          <a:lstStyle/>
          <a:p>
            <a:r>
              <a:rPr lang="ko-KR" altLang="en-US" sz="5400" b="1" u="sng" dirty="0">
                <a:solidFill>
                  <a:srgbClr val="004C4A"/>
                </a:solidFill>
              </a:rPr>
              <a:t>과</a:t>
            </a:r>
            <a:r>
              <a:rPr lang="ko-KR" altLang="en-US" sz="5400" b="1" u="sng" dirty="0" smtClean="0">
                <a:solidFill>
                  <a:srgbClr val="004C4A"/>
                </a:solidFill>
              </a:rPr>
              <a:t> 제 명</a:t>
            </a:r>
            <a:r>
              <a:rPr lang="en-US" altLang="ko-KR" sz="5400" b="1" u="sng" dirty="0" smtClean="0">
                <a:solidFill>
                  <a:srgbClr val="004C4A"/>
                </a:solidFill>
              </a:rPr>
              <a:t>(</a:t>
            </a:r>
            <a:r>
              <a:rPr lang="ko-KR" altLang="en-US" sz="5400" b="1" u="sng" dirty="0" err="1" smtClean="0">
                <a:solidFill>
                  <a:srgbClr val="004C4A"/>
                </a:solidFill>
              </a:rPr>
              <a:t>게임명</a:t>
            </a:r>
            <a:r>
              <a:rPr lang="en-US" altLang="ko-KR" sz="5400" b="1" u="sng" dirty="0" smtClean="0">
                <a:solidFill>
                  <a:srgbClr val="004C4A"/>
                </a:solidFill>
              </a:rPr>
              <a:t>)</a:t>
            </a:r>
            <a:endParaRPr lang="ko-KR" altLang="en-US" sz="5400" b="1" u="sng" dirty="0">
              <a:solidFill>
                <a:srgbClr val="004C4A"/>
              </a:solidFill>
            </a:endParaRPr>
          </a:p>
        </p:txBody>
      </p:sp>
      <p:sp>
        <p:nvSpPr>
          <p:cNvPr id="7" name="부제목 2"/>
          <p:cNvSpPr>
            <a:spLocks noGrp="1"/>
          </p:cNvSpPr>
          <p:nvPr>
            <p:ph type="subTitle" idx="1"/>
          </p:nvPr>
        </p:nvSpPr>
        <p:spPr>
          <a:xfrm>
            <a:off x="2960910" y="5381172"/>
            <a:ext cx="6270171" cy="630328"/>
          </a:xfrm>
        </p:spPr>
        <p:txBody>
          <a:bodyPr>
            <a:noAutofit/>
          </a:bodyPr>
          <a:lstStyle/>
          <a:p>
            <a:r>
              <a:rPr lang="ko-KR" altLang="en-US" sz="4000" b="1" dirty="0" smtClean="0">
                <a:solidFill>
                  <a:srgbClr val="004C4A"/>
                </a:solidFill>
              </a:rPr>
              <a:t>기업</a:t>
            </a:r>
            <a:r>
              <a:rPr lang="en-US" altLang="ko-KR" sz="4000" b="1" dirty="0" smtClean="0">
                <a:solidFill>
                  <a:srgbClr val="004C4A"/>
                </a:solidFill>
              </a:rPr>
              <a:t>(</a:t>
            </a:r>
            <a:r>
              <a:rPr lang="ko-KR" altLang="en-US" sz="4000" b="1" dirty="0" smtClean="0">
                <a:solidFill>
                  <a:srgbClr val="004C4A"/>
                </a:solidFill>
              </a:rPr>
              <a:t>팀</a:t>
            </a:r>
            <a:r>
              <a:rPr lang="en-US" altLang="ko-KR" sz="4000" b="1" dirty="0" smtClean="0">
                <a:solidFill>
                  <a:srgbClr val="004C4A"/>
                </a:solidFill>
              </a:rPr>
              <a:t>)</a:t>
            </a:r>
            <a:r>
              <a:rPr lang="ko-KR" altLang="en-US" sz="4000" b="1" dirty="0" smtClean="0">
                <a:solidFill>
                  <a:srgbClr val="004C4A"/>
                </a:solidFill>
              </a:rPr>
              <a:t>명</a:t>
            </a:r>
            <a:endParaRPr lang="ko-KR" altLang="en-US" sz="4000" b="1" dirty="0">
              <a:solidFill>
                <a:srgbClr val="004C4A"/>
              </a:solidFill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322" y="0"/>
            <a:ext cx="2073099" cy="64949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718852" y="2791709"/>
            <a:ext cx="4055165" cy="14002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[</a:t>
            </a:r>
            <a:r>
              <a:rPr lang="ko-KR" altLang="en-US" sz="1050" dirty="0" err="1" smtClean="0">
                <a:solidFill>
                  <a:schemeClr val="tx1"/>
                </a:solidFill>
                <a:latin typeface="+mj-lt"/>
              </a:rPr>
              <a:t>다른이름으로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 저장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]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&gt; [</a:t>
            </a:r>
            <a:r>
              <a:rPr lang="ko-KR" altLang="en-US" sz="1050" dirty="0" err="1" smtClean="0">
                <a:solidFill>
                  <a:schemeClr val="tx1"/>
                </a:solidFill>
                <a:latin typeface="+mj-lt"/>
              </a:rPr>
              <a:t>파일형식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50" dirty="0" smtClean="0">
                <a:solidFill>
                  <a:srgbClr val="FF0000"/>
                </a:solidFill>
                <a:latin typeface="+mj-lt"/>
              </a:rPr>
              <a:t>PDF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로 제출해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.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발표 시간은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10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분 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동영상 및 </a:t>
            </a:r>
            <a:r>
              <a:rPr lang="ko-KR" altLang="en-US" sz="1050" dirty="0" err="1">
                <a:solidFill>
                  <a:schemeClr val="tx1"/>
                </a:solidFill>
                <a:latin typeface="+mj-lt"/>
              </a:rPr>
              <a:t>프로토타입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 시연 포함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)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 이므로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 자료를 시간에 맞게 분량 조절해 주세요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82880" y="174928"/>
            <a:ext cx="3116912" cy="413468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  <a:latin typeface="+mj-lt"/>
              </a:rPr>
              <a:t>2025 </a:t>
            </a:r>
            <a:r>
              <a:rPr lang="ko-KR" altLang="en-US" sz="1100" dirty="0" err="1" smtClean="0">
                <a:solidFill>
                  <a:schemeClr val="tx1"/>
                </a:solidFill>
                <a:latin typeface="+mj-lt"/>
              </a:rPr>
              <a:t>인디</a:t>
            </a:r>
            <a:r>
              <a:rPr lang="ko-KR" altLang="en-US" sz="11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ko-KR" altLang="en-US" sz="1100" dirty="0" err="1" smtClean="0">
                <a:solidFill>
                  <a:schemeClr val="tx1"/>
                </a:solidFill>
                <a:latin typeface="+mj-lt"/>
              </a:rPr>
              <a:t>스타트업</a:t>
            </a:r>
            <a:r>
              <a:rPr lang="ko-KR" altLang="en-US" sz="1100" dirty="0" smtClean="0">
                <a:solidFill>
                  <a:schemeClr val="tx1"/>
                </a:solidFill>
                <a:latin typeface="+mj-lt"/>
              </a:rPr>
              <a:t> 제작지원 발표</a:t>
            </a:r>
            <a:r>
              <a:rPr lang="en-US" altLang="ko-KR" sz="1100" dirty="0" smtClean="0">
                <a:solidFill>
                  <a:schemeClr val="tx1"/>
                </a:solidFill>
                <a:latin typeface="+mj-lt"/>
              </a:rPr>
              <a:t>[</a:t>
            </a:r>
            <a:r>
              <a:rPr lang="ko-KR" altLang="en-US" sz="1100" dirty="0" smtClean="0">
                <a:solidFill>
                  <a:schemeClr val="tx1"/>
                </a:solidFill>
                <a:latin typeface="+mj-lt"/>
              </a:rPr>
              <a:t>표지</a:t>
            </a:r>
            <a:r>
              <a:rPr lang="en-US" altLang="ko-KR" sz="1100" dirty="0" smtClean="0">
                <a:solidFill>
                  <a:schemeClr val="tx1"/>
                </a:solidFill>
                <a:latin typeface="+mj-lt"/>
              </a:rPr>
              <a:t>]</a:t>
            </a:r>
            <a:endParaRPr lang="ko-KR" altLang="en-US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부제목 2"/>
          <p:cNvSpPr txBox="1">
            <a:spLocks/>
          </p:cNvSpPr>
          <p:nvPr/>
        </p:nvSpPr>
        <p:spPr>
          <a:xfrm>
            <a:off x="2960910" y="4438389"/>
            <a:ext cx="6270171" cy="630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 smtClean="0">
                <a:solidFill>
                  <a:srgbClr val="004C4A"/>
                </a:solidFill>
              </a:rPr>
              <a:t>2025. </a:t>
            </a:r>
            <a:r>
              <a:rPr lang="en-US" altLang="ko-KR" sz="2800" b="1" dirty="0" smtClean="0">
                <a:solidFill>
                  <a:srgbClr val="004C4A"/>
                </a:solidFill>
              </a:rPr>
              <a:t>.</a:t>
            </a:r>
            <a:endParaRPr lang="ko-KR" altLang="en-US" sz="2800" b="1" dirty="0">
              <a:solidFill>
                <a:srgbClr val="004C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29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</p:grpSpPr>
        <p:sp>
          <p:nvSpPr>
            <p:cNvPr id="5" name="직사각형 4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기업 소개</a:t>
              </a:r>
              <a:endParaRPr lang="ko-KR" altLang="en-US" sz="2400" b="1" dirty="0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rgbClr val="004C4A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1</a:t>
              </a:r>
              <a:endParaRPr lang="ko-KR" altLang="en-US" sz="2400" b="1" dirty="0"/>
            </a:p>
          </p:txBody>
        </p: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786248"/>
              </p:ext>
            </p:extLst>
          </p:nvPr>
        </p:nvGraphicFramePr>
        <p:xfrm>
          <a:off x="638175" y="962026"/>
          <a:ext cx="10934700" cy="559090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438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61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18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898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43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537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기업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팀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명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10" dirty="0" smtClean="0">
                          <a:latin typeface="+mn-lt"/>
                        </a:rPr>
                        <a:t>설립일</a:t>
                      </a:r>
                      <a:endParaRPr lang="en-US" altLang="ko-KR" sz="1600" b="1" kern="0" spc="-11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7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대표이사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소재지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시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,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동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61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총 임직원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명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1" kern="0" spc="0" dirty="0" smtClean="0">
                          <a:latin typeface="+mn-lt"/>
                          <a:ea typeface="+mn-ea"/>
                        </a:rPr>
                        <a:t>대표자 포함</a:t>
                      </a:r>
                      <a:r>
                        <a:rPr lang="en-US" altLang="ko-KR" sz="1000" b="1" kern="0" spc="0" dirty="0" smtClean="0">
                          <a:latin typeface="+mn-lt"/>
                          <a:ea typeface="+mn-ea"/>
                        </a:rPr>
                        <a:t>)</a:t>
                      </a: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신규고용</a:t>
                      </a:r>
                      <a:r>
                        <a:rPr lang="en-US" altLang="ko-KR" sz="1600" b="1" kern="0" spc="0" baseline="0" dirty="0" smtClean="0">
                          <a:latin typeface="+mn-lt"/>
                        </a:rPr>
                        <a:t> 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예정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명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*1</a:t>
                      </a:r>
                      <a:r>
                        <a:rPr lang="ko-KR" altLang="en-US" sz="1100" b="1" kern="0" spc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인 이상 필수 제시</a:t>
                      </a:r>
                      <a:endParaRPr lang="en-US" altLang="ko-KR" sz="1100" b="1" kern="0" spc="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413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자본금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백만원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매출액</a:t>
                      </a:r>
                      <a:endParaRPr lang="en-US" altLang="ko-KR" sz="1600" b="1" kern="0" spc="0" dirty="0" smtClean="0"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err="1" smtClean="0">
                          <a:latin typeface="+mn-lt"/>
                        </a:rPr>
                        <a:t>백만원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endParaRPr lang="ko-KR" altLang="en-US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latin typeface="+mn-lt"/>
                        </a:rPr>
                        <a:t>2023</a:t>
                      </a:r>
                      <a:r>
                        <a:rPr lang="ko-KR" altLang="en-US" sz="1400" b="1" kern="0" spc="0" dirty="0" smtClean="0">
                          <a:latin typeface="+mn-lt"/>
                        </a:rPr>
                        <a:t>년</a:t>
                      </a:r>
                      <a:endParaRPr lang="en-US" sz="14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latin typeface="+mn-lt"/>
                        </a:rPr>
                        <a:t>2024</a:t>
                      </a:r>
                      <a:r>
                        <a:rPr lang="ko-KR" altLang="en-US" sz="1400" b="1" kern="0" spc="0" dirty="0" smtClean="0">
                          <a:latin typeface="+mn-lt"/>
                        </a:rPr>
                        <a:t>년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851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기업 슬로건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4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56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주요 연혁</a:t>
                      </a:r>
                      <a:endParaRPr lang="en-US" altLang="ko-KR" sz="1600" b="1" kern="0" spc="0" dirty="0" smtClean="0">
                        <a:latin typeface="+mn-lt"/>
                      </a:endParaRPr>
                    </a:p>
                  </a:txBody>
                  <a:tcPr marL="15774" marR="15774" marT="15774" marB="15774" anchor="ctr"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▶</a:t>
                      </a:r>
                      <a:r>
                        <a:rPr lang="en-US" altLang="ko-KR" sz="14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2024.04. </a:t>
                      </a:r>
                      <a:endParaRPr lang="en-US" altLang="ko-KR" sz="1400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▶</a:t>
                      </a:r>
                      <a:r>
                        <a:rPr lang="en-US" altLang="ko-KR" sz="1400" b="1" kern="0" spc="0" dirty="0" smtClean="0">
                          <a:latin typeface="+mj-lt"/>
                        </a:rPr>
                        <a:t>2023.04. </a:t>
                      </a: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▶</a:t>
                      </a:r>
                      <a:r>
                        <a:rPr lang="en-US" altLang="ko-KR" sz="14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2022.04. </a:t>
                      </a: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▶</a:t>
                      </a:r>
                      <a:r>
                        <a:rPr lang="en-US" altLang="ko-KR" sz="14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2021.04. </a:t>
                      </a: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▶</a:t>
                      </a:r>
                      <a:r>
                        <a:rPr lang="en-US" altLang="ko-KR" sz="14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2020.04. </a:t>
                      </a:r>
                      <a:endParaRPr lang="ko-KR" altLang="en-US" sz="1400" b="1" dirty="0" smtClean="0"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740073604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822693" y="4381969"/>
            <a:ext cx="4788569" cy="14002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핵심 연혁으로 구성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298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515541"/>
              </p:ext>
            </p:extLst>
          </p:nvPr>
        </p:nvGraphicFramePr>
        <p:xfrm>
          <a:off x="704850" y="1158074"/>
          <a:ext cx="10887075" cy="4252125"/>
        </p:xfrm>
        <a:graphic>
          <a:graphicData uri="http://schemas.openxmlformats.org/drawingml/2006/table">
            <a:tbl>
              <a:tblPr/>
              <a:tblGrid>
                <a:gridCol w="2060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0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8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378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042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게임명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한글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게임명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영문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42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플랫폼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(PC/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모바일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장르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0425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개발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기획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시작일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ㅇㅇㅇㅇ년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ㅇㅇ월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판매 방식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유료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광고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인앱결제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등 비중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0425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개발 완료일</a:t>
                      </a:r>
                      <a:r>
                        <a:rPr lang="en-US" altLang="ko-KR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예정</a:t>
                      </a:r>
                      <a:r>
                        <a:rPr lang="en-US" altLang="ko-KR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설치 용량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MB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0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정식 론칭일</a:t>
                      </a:r>
                      <a:r>
                        <a:rPr lang="en-US" altLang="ko-KR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예정</a:t>
                      </a:r>
                      <a:r>
                        <a:rPr lang="en-US" altLang="ko-KR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600" b="1" kern="0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출시 예정 국가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04C4A"/>
          </a:solidFill>
        </p:grpSpPr>
        <p:sp>
          <p:nvSpPr>
            <p:cNvPr id="12" name="직사각형 11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- </a:t>
              </a:r>
              <a:r>
                <a:rPr lang="ko-KR" altLang="en-US" sz="2400" b="1" dirty="0" smtClean="0"/>
                <a:t>개요</a:t>
              </a:r>
              <a:endParaRPr lang="ko-KR" altLang="en-US" sz="2400" b="1" dirty="0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2</a:t>
              </a:r>
              <a:endParaRPr lang="ko-KR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06035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chemeClr val="tx1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게임 동영상</a:t>
              </a:r>
              <a:endParaRPr lang="ko-KR" altLang="en-US" sz="2400" b="1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rgbClr val="004C4A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3</a:t>
              </a:r>
              <a:endParaRPr lang="ko-KR" altLang="en-US" sz="2400" b="1" dirty="0"/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767" y="1842749"/>
            <a:ext cx="2565861" cy="26416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74264" y="1683170"/>
            <a:ext cx="28167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게임 동영상 </a:t>
            </a:r>
            <a:endParaRPr lang="en-US" altLang="ko-K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“3</a:t>
            </a: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분 이내</a:t>
            </a:r>
            <a:r>
              <a:rPr lang="en-US" altLang="ko-K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  <a:endParaRPr lang="ko-KR" altLang="en-US" sz="1400" b="1" i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12924" y="3890107"/>
            <a:ext cx="7339476" cy="22112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홍보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/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광고용 영상이 아닌 </a:t>
            </a:r>
            <a:r>
              <a:rPr lang="ko-KR" altLang="en-US" sz="1050" dirty="0" err="1" smtClean="0">
                <a:solidFill>
                  <a:srgbClr val="FF0000"/>
                </a:solidFill>
                <a:latin typeface="+mj-lt"/>
              </a:rPr>
              <a:t>프로토타입</a:t>
            </a:r>
            <a:r>
              <a:rPr lang="en-US" altLang="ko-KR" sz="1050" dirty="0" smtClean="0">
                <a:solidFill>
                  <a:srgbClr val="FF0000"/>
                </a:solidFill>
                <a:latin typeface="+mj-lt"/>
              </a:rPr>
              <a:t>(Low</a:t>
            </a:r>
            <a:r>
              <a:rPr lang="ko-KR" altLang="en-US" sz="1050" dirty="0" smtClean="0">
                <a:solidFill>
                  <a:srgbClr val="FF0000"/>
                </a:solidFill>
                <a:latin typeface="+mj-lt"/>
              </a:rPr>
              <a:t>버전도 가능</a:t>
            </a:r>
            <a:r>
              <a:rPr lang="en-US" altLang="ko-KR" sz="1050" dirty="0" smtClean="0">
                <a:solidFill>
                  <a:srgbClr val="FF0000"/>
                </a:solidFill>
                <a:latin typeface="+mj-lt"/>
              </a:rPr>
              <a:t>)</a:t>
            </a:r>
            <a:r>
              <a:rPr lang="ko-KR" altLang="en-US" sz="105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1050" dirty="0">
                <a:solidFill>
                  <a:srgbClr val="FF0000"/>
                </a:solidFill>
                <a:latin typeface="+mj-lt"/>
              </a:rPr>
              <a:t>플레이 영상 제출 </a:t>
            </a:r>
            <a:r>
              <a:rPr lang="en-US" altLang="ko-KR" sz="1050" dirty="0">
                <a:solidFill>
                  <a:srgbClr val="FF0000"/>
                </a:solidFill>
                <a:latin typeface="+mj-lt"/>
              </a:rPr>
              <a:t>(</a:t>
            </a:r>
            <a:r>
              <a:rPr lang="ko-KR" altLang="en-US" sz="1050" dirty="0">
                <a:solidFill>
                  <a:srgbClr val="FF0000"/>
                </a:solidFill>
                <a:latin typeface="+mj-lt"/>
              </a:rPr>
              <a:t>심사 근거로 </a:t>
            </a:r>
            <a:r>
              <a:rPr lang="ko-KR" altLang="en-US" sz="1050" dirty="0" smtClean="0">
                <a:solidFill>
                  <a:srgbClr val="FF0000"/>
                </a:solidFill>
                <a:latin typeface="+mj-lt"/>
              </a:rPr>
              <a:t>활용됨</a:t>
            </a:r>
            <a:r>
              <a:rPr lang="en-US" altLang="ko-KR" sz="1050" dirty="0" smtClean="0">
                <a:solidFill>
                  <a:srgbClr val="FF0000"/>
                </a:solidFill>
                <a:latin typeface="+mj-lt"/>
              </a:rPr>
              <a:t>)</a:t>
            </a:r>
            <a:endParaRPr lang="en-US" altLang="ko-KR" sz="1050" dirty="0">
              <a:solidFill>
                <a:srgbClr val="FF0000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   *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영상 구성 예시 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: 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실행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로딩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&gt;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메인 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UI &gt;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콘텐츠 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레이아웃 둘러보기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상점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/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퀘스트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/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업적 등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) &gt; 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테스트 플레이 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1~2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회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endParaRPr lang="ko-KR" altLang="en-US" sz="1050" dirty="0">
              <a:solidFill>
                <a:schemeClr val="tx1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2)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동영상 컷 편집 가능하나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퀄리티를 위한 별도 이펙트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삽입 지양</a:t>
            </a: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3)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동영상 파일은 링크 및 문서 내 삽입이 아닌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파일로만 제출 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가능 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(e</a:t>
            </a:r>
            <a:r>
              <a:rPr lang="ko-KR" altLang="en-US" sz="1050" dirty="0" err="1">
                <a:solidFill>
                  <a:schemeClr val="tx1"/>
                </a:solidFill>
                <a:latin typeface="+mj-lt"/>
              </a:rPr>
              <a:t>나라도움</a:t>
            </a:r>
            <a:r>
              <a:rPr lang="ko-KR" altLang="en-US" sz="1050" dirty="0">
                <a:solidFill>
                  <a:schemeClr val="tx1"/>
                </a:solidFill>
                <a:latin typeface="+mj-lt"/>
              </a:rPr>
              <a:t> 접수</a:t>
            </a:r>
            <a:r>
              <a:rPr lang="en-US" altLang="ko-KR" sz="1050" dirty="0">
                <a:solidFill>
                  <a:schemeClr val="tx1"/>
                </a:solidFill>
                <a:latin typeface="+mj-lt"/>
              </a:rPr>
              <a:t>)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184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04C4A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기획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4</a:t>
              </a:r>
              <a:endParaRPr lang="ko-KR" altLang="en-US" sz="2400" b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084411" y="3659255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267449" y="3659256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084411" y="1201985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 smtClean="0">
                <a:latin typeface="+mn-ea"/>
              </a:rPr>
              <a:t> 핵심 내용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84411" y="2196080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102094" y="2601979"/>
            <a:ext cx="3601059" cy="28479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자유 형식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본 양식 수정 가능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평가 항목 순으로 발표자료 구성 권장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1991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04C4A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구성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5</a:t>
              </a:r>
              <a:endParaRPr lang="ko-KR" altLang="en-US" sz="2400" b="1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084411" y="3659255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267449" y="3659256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084411" y="1201985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 smtClean="0">
                <a:latin typeface="+mn-ea"/>
              </a:rPr>
              <a:t> 핵심 내용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84411" y="2196080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02094" y="2601979"/>
            <a:ext cx="3601059" cy="28479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자유 형식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본 양식 수정 가능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평가 항목 순으로 발표자료 구성 권장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0954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04C4A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진행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6</a:t>
              </a:r>
              <a:endParaRPr lang="ko-KR" altLang="en-US" sz="2400" b="1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084411" y="3659255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267449" y="3659256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084411" y="1201985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 smtClean="0">
                <a:latin typeface="+mn-ea"/>
              </a:rPr>
              <a:t> 핵심 내용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84411" y="2196080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02094" y="2601979"/>
            <a:ext cx="3601059" cy="28479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자유 형식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본 양식 수정 가능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평가 항목 순으로 발표자료 구성 권장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32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04C4A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재미요소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err="1" smtClean="0"/>
                <a:t>흥미성</a:t>
              </a:r>
              <a:r>
                <a:rPr lang="en-US" altLang="ko-KR" sz="2400" b="1" dirty="0" smtClean="0"/>
                <a:t>)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7</a:t>
              </a:r>
              <a:endParaRPr lang="ko-KR" altLang="en-US" sz="2400" b="1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084411" y="3659255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267449" y="3659256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084411" y="1201985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 smtClean="0">
                <a:latin typeface="+mn-ea"/>
              </a:rPr>
              <a:t> 핵심 내용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84411" y="2196080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02094" y="2601979"/>
            <a:ext cx="3601059" cy="28479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자유 형식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본 양식 수정 가능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평가 항목 순으로 발표자료 구성 권장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4693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04C4A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err="1" smtClean="0"/>
                <a:t>제작능력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smtClean="0"/>
                <a:t>완성도</a:t>
              </a:r>
              <a:r>
                <a:rPr lang="en-US" altLang="ko-KR" sz="2400" b="1" dirty="0" smtClean="0"/>
                <a:t>)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8</a:t>
              </a:r>
              <a:endParaRPr lang="ko-KR" altLang="en-US" sz="2400" b="1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084411" y="3659255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267449" y="3659256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084411" y="1201985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 smtClean="0">
                <a:latin typeface="+mn-ea"/>
              </a:rPr>
              <a:t> 핵심 내용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84411" y="2196080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02094" y="2601979"/>
            <a:ext cx="3601059" cy="26458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자유 형식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본 양식 수정 가능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평가 항목 순으로 발표자료 구성 권장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0228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04C4A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 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추진계획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9</a:t>
              </a:r>
              <a:endParaRPr lang="ko-KR" altLang="en-US" sz="2400" b="1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084411" y="3659255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267449" y="3659256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084411" y="1201985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 smtClean="0">
                <a:latin typeface="+mn-ea"/>
              </a:rPr>
              <a:t> 핵심 내용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84411" y="2196080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02094" y="2601979"/>
            <a:ext cx="3601059" cy="26458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자유 형식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본 양식 수정 가능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평가 항목 순으로 발표자료 구성 권장</a:t>
            </a: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132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0" y="0"/>
            <a:ext cx="12191999" cy="531223"/>
            <a:chOff x="0" y="0"/>
            <a:chExt cx="12191999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  참여 인력 및 상용화 이력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0" y="0"/>
              <a:ext cx="697832" cy="879566"/>
            </a:xfrm>
            <a:prstGeom prst="rect">
              <a:avLst/>
            </a:prstGeom>
            <a:solidFill>
              <a:srgbClr val="004C4A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1</a:t>
              </a:r>
              <a:r>
                <a:rPr lang="en-US" altLang="ko-KR" sz="2400" b="1" dirty="0" smtClean="0"/>
                <a:t>0</a:t>
              </a:r>
              <a:endParaRPr lang="ko-KR" altLang="en-US" sz="2400" b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047749" y="1609725"/>
            <a:ext cx="4818212" cy="45624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참여 인력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참여 프로젝트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수상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경력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등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전문성 어필 정보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296024" y="1609725"/>
            <a:ext cx="4818212" cy="45624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개발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상용화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</a:rPr>
              <a:t> 이력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게임명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다운로드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매출 등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상용화 경험 어필 정보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364488" y="2345635"/>
            <a:ext cx="3601059" cy="1299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■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Description(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파일 제출시 해당 표는 삭제해 주세요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50" dirty="0" smtClean="0">
              <a:solidFill>
                <a:schemeClr val="tx1"/>
              </a:solidFill>
              <a:latin typeface="+mj-lt"/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자유 형식 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+mj-lt"/>
              </a:rPr>
              <a:t>본 양식 수정 가능</a:t>
            </a:r>
            <a:r>
              <a:rPr lang="en-US" altLang="ko-KR" sz="1050" dirty="0" smtClean="0">
                <a:solidFill>
                  <a:schemeClr val="tx1"/>
                </a:solidFill>
                <a:latin typeface="+mj-lt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2801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91763" y="0"/>
            <a:ext cx="1150023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E2F016-309C-4BF1-8439-49C1FA3A4C5D}"/>
              </a:ext>
            </a:extLst>
          </p:cNvPr>
          <p:cNvSpPr txBox="1"/>
          <p:nvPr/>
        </p:nvSpPr>
        <p:spPr>
          <a:xfrm>
            <a:off x="4102228" y="2452372"/>
            <a:ext cx="399981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6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감사합니다</a:t>
            </a:r>
            <a:endParaRPr lang="en-US" altLang="ko-KR" sz="66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1"/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691763" cy="6858000"/>
          </a:xfrm>
          <a:prstGeom prst="rect">
            <a:avLst/>
          </a:prstGeom>
          <a:solidFill>
            <a:srgbClr val="004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620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748</Words>
  <Application>Microsoft Office PowerPoint</Application>
  <PresentationFormat>와이드스크린</PresentationFormat>
  <Paragraphs>186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7" baseType="lpstr">
      <vt:lpstr>맑은 고딕</vt:lpstr>
      <vt:lpstr>한컴 윤고딕 230</vt:lpstr>
      <vt:lpstr>Arial</vt:lpstr>
      <vt:lpstr>Wingdings</vt:lpstr>
      <vt:lpstr>Office 테마</vt:lpstr>
      <vt:lpstr>과 제 명(게임명)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게임명</dc:title>
  <dc:creator>user</dc:creator>
  <cp:lastModifiedBy>user</cp:lastModifiedBy>
  <cp:revision>54</cp:revision>
  <cp:lastPrinted>2020-11-02T00:43:23Z</cp:lastPrinted>
  <dcterms:created xsi:type="dcterms:W3CDTF">2020-10-30T05:54:23Z</dcterms:created>
  <dcterms:modified xsi:type="dcterms:W3CDTF">2025-02-27T23:32:24Z</dcterms:modified>
</cp:coreProperties>
</file>