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53" r:id="rId2"/>
    <p:sldMasterId id="2147483665" r:id="rId3"/>
  </p:sldMasterIdLst>
  <p:notesMasterIdLst>
    <p:notesMasterId r:id="rId8"/>
  </p:notesMasterIdLst>
  <p:sldIdLst>
    <p:sldId id="262" r:id="rId4"/>
    <p:sldId id="263" r:id="rId5"/>
    <p:sldId id="258" r:id="rId6"/>
    <p:sldId id="259" r:id="rId7"/>
  </p:sldIdLst>
  <p:sldSz cx="9906000" cy="6858000" type="A4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3120">
          <p15:clr>
            <a:srgbClr val="A4A3A4"/>
          </p15:clr>
        </p15:guide>
        <p15:guide id="2" pos="172">
          <p15:clr>
            <a:srgbClr val="A4A3A4"/>
          </p15:clr>
        </p15:guide>
        <p15:guide id="3" pos="6068">
          <p15:clr>
            <a:srgbClr val="A4A3A4"/>
          </p15:clr>
        </p15:guide>
        <p15:guide id="4" orient="horz" pos="119">
          <p15:clr>
            <a:srgbClr val="A4A3A4"/>
          </p15:clr>
        </p15:guide>
        <p15:guide id="5" orient="horz" pos="2160">
          <p15:clr>
            <a:srgbClr val="A4A3A4"/>
          </p15:clr>
        </p15:guide>
        <p15:guide id="6" orient="horz" pos="408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2" roundtripDataSignature="AMtx7mggNQ/yQECVN271anCq6S6BmSff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A0BD518-3BF2-4FA3-AB15-343FC1F98C9C}">
  <a:tblStyle styleId="{9A0BD518-3BF2-4FA3-AB15-343FC1F98C9C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6E6E6"/>
          </a:solidFill>
        </a:fill>
      </a:tcStyle>
    </a:wholeTbl>
    <a:band1H>
      <a:tcTxStyle b="off" i="off"/>
      <a:tcStyle>
        <a:tcBdr/>
        <a:fill>
          <a:solidFill>
            <a:srgbClr val="CACAC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ACAC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dk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dk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6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422" y="108"/>
      </p:cViewPr>
      <p:guideLst>
        <p:guide pos="3120"/>
        <p:guide pos="172"/>
        <p:guide pos="6068"/>
        <p:guide orient="horz" pos="119"/>
        <p:guide orient="horz" pos="2160"/>
        <p:guide orient="horz" pos="408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86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customschemas.google.com/relationships/presentationmetadata" Target="metadata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4" Type="http://schemas.openxmlformats.org/officeDocument/2006/relationships/slide" Target="slides/slide1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686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8" name="Google Shape;3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8" name="Google Shape;4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사용자 지정 레이아웃">
  <p:cSld name="1_사용자 지정 레이아웃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3"/>
          <p:cNvSpPr>
            <a:spLocks noGrp="1"/>
          </p:cNvSpPr>
          <p:nvPr>
            <p:ph type="pic" idx="2"/>
          </p:nvPr>
        </p:nvSpPr>
        <p:spPr>
          <a:xfrm>
            <a:off x="273048" y="923923"/>
            <a:ext cx="4584699" cy="3415787"/>
          </a:xfrm>
          <a:prstGeom prst="rect">
            <a:avLst/>
          </a:prstGeom>
          <a:noFill/>
          <a:ln>
            <a:noFill/>
          </a:ln>
        </p:spPr>
      </p:sp>
      <p:sp>
        <p:nvSpPr>
          <p:cNvPr id="14" name="Google Shape;14;p13"/>
          <p:cNvSpPr>
            <a:spLocks noGrp="1"/>
          </p:cNvSpPr>
          <p:nvPr>
            <p:ph type="pic" idx="3"/>
          </p:nvPr>
        </p:nvSpPr>
        <p:spPr>
          <a:xfrm>
            <a:off x="5048251" y="923923"/>
            <a:ext cx="4584699" cy="3415787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사용자 지정 레이아웃">
  <p:cSld name="사용자 지정 레이아웃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4"/>
          <p:cNvSpPr/>
          <p:nvPr/>
        </p:nvSpPr>
        <p:spPr>
          <a:xfrm>
            <a:off x="273050" y="188913"/>
            <a:ext cx="9359900" cy="6480174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ko-KR" sz="2800" b="1" i="0" u="none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신청서 작성 안내</a:t>
            </a:r>
            <a:endParaRPr sz="2800" b="1" i="0" u="none" strike="noStrike" cap="none">
              <a:solidFill>
                <a:srgbClr val="0C0C0C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C0C0C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C0C0C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sz="1800" b="1" i="0" u="sng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신청서 작성 가이드</a:t>
            </a:r>
            <a:r>
              <a:rPr lang="ko-KR" sz="1800" b="0" i="0" u="none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(3p.)에 맞추어 작성합니다.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sz="1800" b="1" i="0" u="sng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신청서 틀(레이아웃)</a:t>
            </a:r>
            <a:r>
              <a:rPr lang="ko-KR" sz="1800" b="0" i="0" u="none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을 임의 수정하지 않고 작성합니다.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sz="1800" b="0" i="0" u="none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폰트는 </a:t>
            </a:r>
            <a:r>
              <a:rPr lang="ko-KR" sz="1800" b="1" i="0" u="sng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맑은고딕</a:t>
            </a:r>
            <a:r>
              <a:rPr lang="ko-KR" sz="1800" b="0" i="0" u="none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으로 작성합니다. (변경 금지)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sz="1800" b="0" i="0" u="none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상품 사진은 구획되어 있는 영역에 맞추어 삽입해주세요.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sz="1800" b="0" i="0" u="none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기타 제출 서류와 함께 </a:t>
            </a:r>
            <a:r>
              <a:rPr lang="ko-KR" sz="1800" b="1" i="0" u="sng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PPT 원본 파일</a:t>
            </a:r>
            <a:r>
              <a:rPr lang="ko-KR" sz="1800" b="0" i="0" u="none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로 제출해주세요.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sz="1800" b="0" i="0" u="none" strike="noStrike" cap="none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양식에 어긋나는 서류 제출 시 심사에 제한이 있을 수 있습니다.</a:t>
            </a:r>
            <a:endParaRPr sz="1800" b="0" i="0" u="none" strike="noStrike" cap="none">
              <a:solidFill>
                <a:srgbClr val="0C0C0C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C0C0C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사용자 지정 레이아웃">
  <p:cSld name="3_사용자 지정 레이아웃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/>
          <p:nvPr/>
        </p:nvSpPr>
        <p:spPr>
          <a:xfrm>
            <a:off x="273050" y="188912"/>
            <a:ext cx="9359901" cy="540000"/>
          </a:xfrm>
          <a:prstGeom prst="rect">
            <a:avLst/>
          </a:prstGeom>
          <a:solidFill>
            <a:srgbClr val="0C0C0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ko-KR" sz="1600" b="1" i="0" u="none" strike="noStrike" cap="none">
                <a:solidFill>
                  <a:schemeClr val="lt1"/>
                </a:solidFill>
                <a:latin typeface="Malgun Gothic"/>
                <a:ea typeface="Malgun Gothic"/>
                <a:cs typeface="Malgun Gothic"/>
                <a:sym typeface="Malgun Gothic"/>
              </a:rPr>
              <a:t>출품신청서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15"/>
          <p:cNvSpPr/>
          <p:nvPr/>
        </p:nvSpPr>
        <p:spPr>
          <a:xfrm>
            <a:off x="273049" y="957890"/>
            <a:ext cx="153760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ko-KR" sz="1400" b="1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3. 출품작 리스트</a:t>
            </a:r>
            <a:endParaRPr sz="1400" b="1" i="0" u="none" strike="noStrike" cap="none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8F03B-FEE3-4869-84B8-FE0FB3307C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A71A-746C-4DF1-909D-AC673588F3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FFE5FB6-9A92-49F7-8839-2A9D79742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768DA6C-F5E9-46CE-BB65-B1E77AB6E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21C5E50-6B98-4146-B34D-5D495EC5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477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E7C02F-12D4-44A1-BE94-31C8AD3A1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7AD9199-7159-47B0-A8D0-8A80281B50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93E202-DBA5-425C-A02D-2DB24A54D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86C2D4E-CC00-4C75-AB45-1906DF30E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D5E02D6-337F-4994-B1E6-5809CA14A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5747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CC62A01-61F5-46A4-9D99-809188511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275" y="1709738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6358508-75DA-4A5F-A805-10F3EDA5A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6275" y="4589463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3E0DEA5-41FE-4BE1-91D6-D77384D5C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08F7F0-29D9-425F-9312-E57B990B5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5FC3284-7C8E-4D60-8756-31259DFCC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2771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02BFE1-0C4C-462B-9FC5-86A5AD0A3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BFB0501-BD38-4337-AFFB-D0F82649E3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195762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8EEFF93-12D2-43BA-AEE0-0D77109FA2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29200" y="1825625"/>
            <a:ext cx="4195763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F983E66-BB38-4C87-B12A-004757464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8F6E0B4-2DCE-4E57-9C2A-7C72160A1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09A721B-16AF-4ADB-BE50-42E1BAC0A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6528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0408EE-AC62-4FE0-B017-8436F5B9B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625" y="365125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5C0710E-E827-4150-BA7A-6E8ADF11F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625" y="1681163"/>
            <a:ext cx="4191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26968CC-781E-4161-9E35-885ECB9E3F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625" y="2505075"/>
            <a:ext cx="419100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6757156-41D1-4A29-BBBF-4FF4B0A201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6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5788015-CCAA-41FC-85C8-41DE7FE370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63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5FB903C-0E12-49EB-BCAE-8C106EDCE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6F153B0-4878-428C-B8D6-BFCC1C237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E1E9B40-0337-439D-A60F-9AF677AC6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302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E8DB6E-D3C8-4D97-99E1-0E121840D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06ACFC4-E6B5-4CB6-AD97-2ACE5CDB6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4A0FDEB-45A7-4FFE-A209-05CF68B9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44D952A-5F5F-4ED2-917F-76411A37B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722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E510DC3-403F-45F1-B1BF-19B6D405B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965AAA5-8A9D-48C2-B033-EA7C609BB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2DD7DC3-DDD3-42D8-9033-5F4275493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4976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EB0199-756C-40BC-90E6-54BB0ABF8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E4D896-CBD0-4CEA-8AEF-D21113769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127590-E0D2-438A-8F67-4C979D9651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15F62F9-7BF8-4B58-8D86-7A26433AE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D2CC088-99AB-4E45-8C90-889714880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DFCF26E-2FDD-432C-BBB6-773D659C7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84070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6FA9A1-C88A-47E9-857D-F25A5F6D7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27B3178-1EFE-427E-9E3D-01F9C72DE8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37D1FDA-7B35-4FF2-A502-F143C83965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684714D-98EC-4620-AFF7-5108EA7F5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8487474-B488-4B59-A04B-4135DB1F6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676F62E-0456-44B2-8CF7-658889D1B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2234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3760F5-BC4C-44D0-82FE-2BFF83A67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A5E0E47-D9C2-4782-8E8E-8679D31EB9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3E53EED-E35A-449C-8384-5F5CF1E07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06231D-E493-43AB-96CD-33FD04233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EECD416-6FD2-4F9C-83D8-016DB0810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01772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781438B-5ADD-44B9-9D64-6C6D5B071B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9775" y="365125"/>
            <a:ext cx="2135188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F21DEF1-2EC3-4BD5-9F12-60E4AC7D7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56337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3D3054-8659-4AC4-A2EE-A03D5CC52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7F54B94-7481-4DCB-B271-CD3366939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7D461F9-B505-4E68-9243-D4532DFDE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35507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D48675-429E-4587-AF3C-BD025B00D3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DD7F38E-CE3B-4EB9-95F3-40815143AA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3A59DE8-02F7-4168-A602-AD2B8AB02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5B18222-71F3-4C14-B379-9D5B2D584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3A87C6E-2CBC-457A-997D-515A340FA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92631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DA93C01-5A6E-4394-9362-8A56E646F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14926E1-97A7-4F16-9D2B-58139BBC03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003D70F-30B2-4EEF-B1D2-15BCBD130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A34F304-2F40-4069-99B8-7F2CA97DA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179481-141B-4320-A5BB-4AFD8D21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14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506E1D-AD82-4FDE-9289-0FB9517A5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275" y="1709738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8F8136C-4A77-4109-A2FE-36765509D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6275" y="4589463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277E4E-5119-4FE0-8751-378F5407F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6F109E7-99E8-4187-9BDA-F8FE4F608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9270C36-52A5-4553-9409-FD6240295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06737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F5391A-F1D5-493E-B576-04DF1FA3F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2BE8CF3-EEC9-48DC-8693-4F47E133CE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195762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227B74D-95D7-4230-8B70-1CD1A117E2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29200" y="1825625"/>
            <a:ext cx="4195763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A038E7D-0E62-4BE7-91A5-E937CB473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D155AE-FDC1-4822-B650-FFD78FE15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4C88B96-47B0-427A-AD61-1DE0C8523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8984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E91722-0CF8-434F-B5F9-71F501D09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625" y="365125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1C19366-C2AE-481D-9F01-DD09833F11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625" y="1681163"/>
            <a:ext cx="4191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DB3E261-E4D2-409F-BBE3-19AE9A30EC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625" y="2505075"/>
            <a:ext cx="419100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745C966-12A1-4336-808B-E821CE0A3F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6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5C33A4B-DB6A-4938-B34E-55317C266C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63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2BCC947-2157-47A0-B6B5-4529544CE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7561ECC-7AF7-4055-A7F5-359F058C3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EA38DFC-6456-46FC-9B8E-2A0FBC7B6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62204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3DA70A-44B5-4B11-9AAE-76BFC2297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B3D03F1-8B86-4ACF-ABD5-A7044D635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EA9DFB3-B207-49B0-805E-672F6B27D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C9BCF46-C130-4C0F-88F3-FE3EAF25C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4692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6B8AC07-7DF6-4962-8777-38C51BEC9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169DF66-6FDD-4EE6-8F10-1776B9DC3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CF0D1CD-C7FC-4D7A-BCE2-574E9BD5D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1320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9971E9-35C9-4B9F-A1EB-57AF8524B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0CBF541-1522-4439-A466-D3BFBD7F25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9781245-4DA6-41FD-BC63-962703445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AA12FD-E9F8-498E-9928-A3ED822DC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235B11-CA53-442F-A1D0-5E056E258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5C4F56B-7805-4A79-9A92-6A9898959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44507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CBFFFA-F09B-4F29-93AF-FE72C0194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F15606B-42E5-4C0D-BF33-58F4EB700A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8B5C403-3ECE-4A98-ADFC-26BDA56F31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07F09EB-0FB3-4221-9543-82469C8B7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EB1B75-54E6-42DF-982D-54D139048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07639A6-8003-4333-B17B-5FD6BFEB9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06106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A1DB2E-9227-4880-8813-9B3AA48E4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54EBEBB-AFAA-4485-9B5C-7D86D0DD23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D732C6-19C3-47DF-8CA0-1856BEFA7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9485412-AFE9-4E83-B5EA-09C2A8CAB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9ADFAC1-0F42-4D52-B16B-A7DCEC5A7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88678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7B2A6A1-2C66-41D6-825D-EE87EED700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9775" y="365125"/>
            <a:ext cx="2135188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4301492-12B6-4324-8E3B-5C0AEA3731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56337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3A36F11-6965-4C7A-9839-148AC0B1D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99E832A-BED4-464D-B94B-1928BE8A5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37BA723-ECA1-4F65-BA22-7607B90EE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1579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26" Type="http://schemas.openxmlformats.org/officeDocument/2006/relationships/image" Target="../media/image14.png"/><Relationship Id="rId3" Type="http://schemas.openxmlformats.org/officeDocument/2006/relationships/slideLayout" Target="../slideLayouts/slideLayout6.xml"/><Relationship Id="rId21" Type="http://schemas.openxmlformats.org/officeDocument/2006/relationships/image" Target="../media/image9.png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17" Type="http://schemas.openxmlformats.org/officeDocument/2006/relationships/image" Target="../media/image5.png"/><Relationship Id="rId25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29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24" Type="http://schemas.openxmlformats.org/officeDocument/2006/relationships/image" Target="../media/image12.png"/><Relationship Id="rId5" Type="http://schemas.openxmlformats.org/officeDocument/2006/relationships/slideLayout" Target="../slideLayouts/slideLayout8.xml"/><Relationship Id="rId15" Type="http://schemas.openxmlformats.org/officeDocument/2006/relationships/image" Target="../media/image3.png"/><Relationship Id="rId23" Type="http://schemas.openxmlformats.org/officeDocument/2006/relationships/image" Target="../media/image11.png"/><Relationship Id="rId28" Type="http://schemas.openxmlformats.org/officeDocument/2006/relationships/image" Target="../media/image16.png"/><Relationship Id="rId10" Type="http://schemas.openxmlformats.org/officeDocument/2006/relationships/slideLayout" Target="../slideLayouts/slideLayout13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image" Target="../media/image2.png"/><Relationship Id="rId22" Type="http://schemas.openxmlformats.org/officeDocument/2006/relationships/image" Target="../media/image10.png"/><Relationship Id="rId27" Type="http://schemas.openxmlformats.org/officeDocument/2006/relationships/image" Target="../media/image15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26" Type="http://schemas.openxmlformats.org/officeDocument/2006/relationships/image" Target="../media/image14.png"/><Relationship Id="rId3" Type="http://schemas.openxmlformats.org/officeDocument/2006/relationships/slideLayout" Target="../slideLayouts/slideLayout17.xml"/><Relationship Id="rId21" Type="http://schemas.openxmlformats.org/officeDocument/2006/relationships/image" Target="../media/image9.png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17" Type="http://schemas.openxmlformats.org/officeDocument/2006/relationships/image" Target="../media/image5.png"/><Relationship Id="rId25" Type="http://schemas.openxmlformats.org/officeDocument/2006/relationships/image" Target="../media/image13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29" Type="http://schemas.openxmlformats.org/officeDocument/2006/relationships/image" Target="../media/image17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24" Type="http://schemas.openxmlformats.org/officeDocument/2006/relationships/image" Target="../media/image12.png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3.png"/><Relationship Id="rId23" Type="http://schemas.openxmlformats.org/officeDocument/2006/relationships/image" Target="../media/image11.png"/><Relationship Id="rId28" Type="http://schemas.openxmlformats.org/officeDocument/2006/relationships/image" Target="../media/image16.png"/><Relationship Id="rId10" Type="http://schemas.openxmlformats.org/officeDocument/2006/relationships/slideLayout" Target="../slideLayouts/slideLayout24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2.png"/><Relationship Id="rId22" Type="http://schemas.openxmlformats.org/officeDocument/2006/relationships/image" Target="../media/image10.png"/><Relationship Id="rId27" Type="http://schemas.openxmlformats.org/officeDocument/2006/relationships/image" Target="../media/image1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R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01FC85F-CCBC-4E3E-8C36-D6A824843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5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39D3655-B068-4926-8A64-7F48A2E64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E3D6120-A87E-4665-B9E1-89D71F1BBF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4F34B-E1F5-4251-8A64-0882669B0146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18A1D6D-D329-462E-9DF5-FDDB25EE01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A43A5FC-E90A-49DD-9F87-23CE8BA411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DD191-1D0C-4375-B2C8-596AF179BACE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779AB181-2B5C-4F0D-B93B-433910638EBB}"/>
              </a:ext>
            </a:extLst>
          </p:cNvPr>
          <p:cNvGrpSpPr/>
          <p:nvPr userDrawn="1"/>
        </p:nvGrpSpPr>
        <p:grpSpPr>
          <a:xfrm>
            <a:off x="7476891" y="293840"/>
            <a:ext cx="2069109" cy="360588"/>
            <a:chOff x="1085152" y="3420018"/>
            <a:chExt cx="4131982" cy="720090"/>
          </a:xfrm>
        </p:grpSpPr>
        <p:grpSp>
          <p:nvGrpSpPr>
            <p:cNvPr id="12" name="object 2">
              <a:extLst>
                <a:ext uri="{FF2B5EF4-FFF2-40B4-BE49-F238E27FC236}">
                  <a16:creationId xmlns:a16="http://schemas.microsoft.com/office/drawing/2014/main" id="{CA3A8069-6545-4A4C-AE3D-E9BA56521155}"/>
                </a:ext>
              </a:extLst>
            </p:cNvPr>
            <p:cNvGrpSpPr/>
            <p:nvPr/>
          </p:nvGrpSpPr>
          <p:grpSpPr>
            <a:xfrm>
              <a:off x="1085152" y="3420018"/>
              <a:ext cx="720090" cy="720090"/>
              <a:chOff x="1085152" y="3420018"/>
              <a:chExt cx="720090" cy="720090"/>
            </a:xfrm>
          </p:grpSpPr>
          <p:sp>
            <p:nvSpPr>
              <p:cNvPr id="40" name="object 3">
                <a:extLst>
                  <a:ext uri="{FF2B5EF4-FFF2-40B4-BE49-F238E27FC236}">
                    <a16:creationId xmlns:a16="http://schemas.microsoft.com/office/drawing/2014/main" id="{4A8BA649-A0A5-4DBA-962D-D66FA3FAF452}"/>
                  </a:ext>
                </a:extLst>
              </p:cNvPr>
              <p:cNvSpPr/>
              <p:nvPr/>
            </p:nvSpPr>
            <p:spPr>
              <a:xfrm>
                <a:off x="1085164" y="3420018"/>
                <a:ext cx="360045" cy="360045"/>
              </a:xfrm>
              <a:custGeom>
                <a:avLst/>
                <a:gdLst/>
                <a:ahLst/>
                <a:cxnLst/>
                <a:rect l="l" t="t" r="r" b="b"/>
                <a:pathLst>
                  <a:path w="360044" h="360045">
                    <a:moveTo>
                      <a:pt x="180695" y="0"/>
                    </a:moveTo>
                    <a:lnTo>
                      <a:pt x="0" y="180695"/>
                    </a:lnTo>
                    <a:lnTo>
                      <a:pt x="6580" y="228369"/>
                    </a:lnTo>
                    <a:lnTo>
                      <a:pt x="24794" y="271193"/>
                    </a:lnTo>
                    <a:lnTo>
                      <a:pt x="52939" y="307467"/>
                    </a:lnTo>
                    <a:lnTo>
                      <a:pt x="89314" y="335485"/>
                    </a:lnTo>
                    <a:lnTo>
                      <a:pt x="132217" y="353544"/>
                    </a:lnTo>
                    <a:lnTo>
                      <a:pt x="179946" y="359943"/>
                    </a:lnTo>
                    <a:lnTo>
                      <a:pt x="227796" y="353514"/>
                    </a:lnTo>
                    <a:lnTo>
                      <a:pt x="270790" y="335370"/>
                    </a:lnTo>
                    <a:lnTo>
                      <a:pt x="307212" y="307227"/>
                    </a:lnTo>
                    <a:lnTo>
                      <a:pt x="335351" y="270800"/>
                    </a:lnTo>
                    <a:lnTo>
                      <a:pt x="353490" y="227806"/>
                    </a:lnTo>
                    <a:lnTo>
                      <a:pt x="359917" y="179959"/>
                    </a:lnTo>
                    <a:lnTo>
                      <a:pt x="353520" y="132230"/>
                    </a:lnTo>
                    <a:lnTo>
                      <a:pt x="335463" y="89327"/>
                    </a:lnTo>
                    <a:lnTo>
                      <a:pt x="307449" y="52951"/>
                    </a:lnTo>
                    <a:lnTo>
                      <a:pt x="271181" y="24803"/>
                    </a:lnTo>
                    <a:lnTo>
                      <a:pt x="228362" y="6586"/>
                    </a:lnTo>
                    <a:lnTo>
                      <a:pt x="180695" y="0"/>
                    </a:lnTo>
                    <a:close/>
                  </a:path>
                </a:pathLst>
              </a:custGeom>
              <a:solidFill>
                <a:srgbClr val="006EB6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1" name="object 4">
                <a:extLst>
                  <a:ext uri="{FF2B5EF4-FFF2-40B4-BE49-F238E27FC236}">
                    <a16:creationId xmlns:a16="http://schemas.microsoft.com/office/drawing/2014/main" id="{06ED8EBE-7396-4795-92FB-8DE85314CA26}"/>
                  </a:ext>
                </a:extLst>
              </p:cNvPr>
              <p:cNvSpPr/>
              <p:nvPr/>
            </p:nvSpPr>
            <p:spPr>
              <a:xfrm>
                <a:off x="1085152" y="3779964"/>
                <a:ext cx="360045" cy="360045"/>
              </a:xfrm>
              <a:custGeom>
                <a:avLst/>
                <a:gdLst/>
                <a:ahLst/>
                <a:cxnLst/>
                <a:rect l="l" t="t" r="r" b="b"/>
                <a:pathLst>
                  <a:path w="360044" h="360045">
                    <a:moveTo>
                      <a:pt x="179959" y="0"/>
                    </a:moveTo>
                    <a:lnTo>
                      <a:pt x="132230" y="6396"/>
                    </a:lnTo>
                    <a:lnTo>
                      <a:pt x="89327" y="24451"/>
                    </a:lnTo>
                    <a:lnTo>
                      <a:pt x="52951" y="52463"/>
                    </a:lnTo>
                    <a:lnTo>
                      <a:pt x="24803" y="88730"/>
                    </a:lnTo>
                    <a:lnTo>
                      <a:pt x="6586" y="131550"/>
                    </a:lnTo>
                    <a:lnTo>
                      <a:pt x="0" y="179222"/>
                    </a:lnTo>
                    <a:lnTo>
                      <a:pt x="180695" y="359918"/>
                    </a:lnTo>
                    <a:lnTo>
                      <a:pt x="228369" y="353332"/>
                    </a:lnTo>
                    <a:lnTo>
                      <a:pt x="271193" y="335117"/>
                    </a:lnTo>
                    <a:lnTo>
                      <a:pt x="307467" y="306973"/>
                    </a:lnTo>
                    <a:lnTo>
                      <a:pt x="335485" y="270600"/>
                    </a:lnTo>
                    <a:lnTo>
                      <a:pt x="353544" y="227699"/>
                    </a:lnTo>
                    <a:lnTo>
                      <a:pt x="359943" y="179971"/>
                    </a:lnTo>
                    <a:lnTo>
                      <a:pt x="353513" y="132125"/>
                    </a:lnTo>
                    <a:lnTo>
                      <a:pt x="335367" y="89133"/>
                    </a:lnTo>
                    <a:lnTo>
                      <a:pt x="307222" y="52709"/>
                    </a:lnTo>
                    <a:lnTo>
                      <a:pt x="270795" y="24569"/>
                    </a:lnTo>
                    <a:lnTo>
                      <a:pt x="227801" y="6428"/>
                    </a:lnTo>
                    <a:lnTo>
                      <a:pt x="179959" y="0"/>
                    </a:lnTo>
                    <a:close/>
                  </a:path>
                </a:pathLst>
              </a:custGeom>
              <a:solidFill>
                <a:srgbClr val="B72468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2" name="object 5">
                <a:extLst>
                  <a:ext uri="{FF2B5EF4-FFF2-40B4-BE49-F238E27FC236}">
                    <a16:creationId xmlns:a16="http://schemas.microsoft.com/office/drawing/2014/main" id="{B7E5BADA-113C-43A6-8A24-608F26698E43}"/>
                  </a:ext>
                </a:extLst>
              </p:cNvPr>
              <p:cNvSpPr/>
              <p:nvPr/>
            </p:nvSpPr>
            <p:spPr>
              <a:xfrm>
                <a:off x="1445091" y="3420032"/>
                <a:ext cx="360045" cy="360045"/>
              </a:xfrm>
              <a:custGeom>
                <a:avLst/>
                <a:gdLst/>
                <a:ahLst/>
                <a:cxnLst/>
                <a:rect l="l" t="t" r="r" b="b"/>
                <a:pathLst>
                  <a:path w="360044" h="360045">
                    <a:moveTo>
                      <a:pt x="179235" y="0"/>
                    </a:moveTo>
                    <a:lnTo>
                      <a:pt x="131562" y="6581"/>
                    </a:lnTo>
                    <a:lnTo>
                      <a:pt x="88740" y="24797"/>
                    </a:lnTo>
                    <a:lnTo>
                      <a:pt x="52470" y="52946"/>
                    </a:lnTo>
                    <a:lnTo>
                      <a:pt x="24455" y="89324"/>
                    </a:lnTo>
                    <a:lnTo>
                      <a:pt x="6397" y="132229"/>
                    </a:lnTo>
                    <a:lnTo>
                      <a:pt x="0" y="179959"/>
                    </a:lnTo>
                    <a:lnTo>
                      <a:pt x="6429" y="227806"/>
                    </a:lnTo>
                    <a:lnTo>
                      <a:pt x="24572" y="270800"/>
                    </a:lnTo>
                    <a:lnTo>
                      <a:pt x="52714" y="307227"/>
                    </a:lnTo>
                    <a:lnTo>
                      <a:pt x="89138" y="335370"/>
                    </a:lnTo>
                    <a:lnTo>
                      <a:pt x="132129" y="353514"/>
                    </a:lnTo>
                    <a:lnTo>
                      <a:pt x="179971" y="359943"/>
                    </a:lnTo>
                    <a:lnTo>
                      <a:pt x="227704" y="353544"/>
                    </a:lnTo>
                    <a:lnTo>
                      <a:pt x="270609" y="335485"/>
                    </a:lnTo>
                    <a:lnTo>
                      <a:pt x="306984" y="307467"/>
                    </a:lnTo>
                    <a:lnTo>
                      <a:pt x="335129" y="271193"/>
                    </a:lnTo>
                    <a:lnTo>
                      <a:pt x="353345" y="228369"/>
                    </a:lnTo>
                    <a:lnTo>
                      <a:pt x="359930" y="180695"/>
                    </a:lnTo>
                    <a:lnTo>
                      <a:pt x="179235" y="0"/>
                    </a:lnTo>
                    <a:close/>
                  </a:path>
                </a:pathLst>
              </a:custGeom>
              <a:solidFill>
                <a:srgbClr val="009C4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3" name="object 6">
                <a:extLst>
                  <a:ext uri="{FF2B5EF4-FFF2-40B4-BE49-F238E27FC236}">
                    <a16:creationId xmlns:a16="http://schemas.microsoft.com/office/drawing/2014/main" id="{205355F5-D1EA-4A7F-8241-7131BE96081D}"/>
                  </a:ext>
                </a:extLst>
              </p:cNvPr>
              <p:cNvSpPr/>
              <p:nvPr/>
            </p:nvSpPr>
            <p:spPr>
              <a:xfrm>
                <a:off x="1445082" y="3779959"/>
                <a:ext cx="360045" cy="360045"/>
              </a:xfrm>
              <a:custGeom>
                <a:avLst/>
                <a:gdLst/>
                <a:ahLst/>
                <a:cxnLst/>
                <a:rect l="l" t="t" r="r" b="b"/>
                <a:pathLst>
                  <a:path w="360044" h="360045">
                    <a:moveTo>
                      <a:pt x="179984" y="0"/>
                    </a:moveTo>
                    <a:lnTo>
                      <a:pt x="132137" y="6428"/>
                    </a:lnTo>
                    <a:lnTo>
                      <a:pt x="89142" y="24569"/>
                    </a:lnTo>
                    <a:lnTo>
                      <a:pt x="52716" y="52708"/>
                    </a:lnTo>
                    <a:lnTo>
                      <a:pt x="24573" y="89129"/>
                    </a:lnTo>
                    <a:lnTo>
                      <a:pt x="6429" y="132118"/>
                    </a:lnTo>
                    <a:lnTo>
                      <a:pt x="0" y="179959"/>
                    </a:lnTo>
                    <a:lnTo>
                      <a:pt x="6429" y="227799"/>
                    </a:lnTo>
                    <a:lnTo>
                      <a:pt x="24573" y="270788"/>
                    </a:lnTo>
                    <a:lnTo>
                      <a:pt x="52716" y="307209"/>
                    </a:lnTo>
                    <a:lnTo>
                      <a:pt x="89142" y="335348"/>
                    </a:lnTo>
                    <a:lnTo>
                      <a:pt x="132137" y="353489"/>
                    </a:lnTo>
                    <a:lnTo>
                      <a:pt x="179984" y="359918"/>
                    </a:lnTo>
                    <a:lnTo>
                      <a:pt x="227820" y="353489"/>
                    </a:lnTo>
                    <a:lnTo>
                      <a:pt x="270808" y="335348"/>
                    </a:lnTo>
                    <a:lnTo>
                      <a:pt x="307230" y="307209"/>
                    </a:lnTo>
                    <a:lnTo>
                      <a:pt x="335371" y="270788"/>
                    </a:lnTo>
                    <a:lnTo>
                      <a:pt x="353514" y="227799"/>
                    </a:lnTo>
                    <a:lnTo>
                      <a:pt x="359943" y="179959"/>
                    </a:lnTo>
                    <a:lnTo>
                      <a:pt x="353514" y="132118"/>
                    </a:lnTo>
                    <a:lnTo>
                      <a:pt x="335371" y="89129"/>
                    </a:lnTo>
                    <a:lnTo>
                      <a:pt x="307230" y="52708"/>
                    </a:lnTo>
                    <a:lnTo>
                      <a:pt x="270808" y="24569"/>
                    </a:lnTo>
                    <a:lnTo>
                      <a:pt x="227820" y="6428"/>
                    </a:lnTo>
                    <a:lnTo>
                      <a:pt x="179984" y="0"/>
                    </a:lnTo>
                    <a:close/>
                  </a:path>
                </a:pathLst>
              </a:custGeom>
              <a:solidFill>
                <a:srgbClr val="F2692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316CB093-7117-469C-B716-9032CA6EE78D}"/>
                </a:ext>
              </a:extLst>
            </p:cNvPr>
            <p:cNvSpPr/>
            <p:nvPr/>
          </p:nvSpPr>
          <p:spPr>
            <a:xfrm>
              <a:off x="1949005" y="3508285"/>
              <a:ext cx="1023619" cy="278765"/>
            </a:xfrm>
            <a:custGeom>
              <a:avLst/>
              <a:gdLst/>
              <a:ahLst/>
              <a:cxnLst/>
              <a:rect l="l" t="t" r="r" b="b"/>
              <a:pathLst>
                <a:path w="1023619" h="278764">
                  <a:moveTo>
                    <a:pt x="139496" y="116243"/>
                  </a:moveTo>
                  <a:lnTo>
                    <a:pt x="135572" y="97980"/>
                  </a:lnTo>
                  <a:lnTo>
                    <a:pt x="129501" y="89801"/>
                  </a:lnTo>
                  <a:lnTo>
                    <a:pt x="123837" y="82169"/>
                  </a:lnTo>
                  <a:lnTo>
                    <a:pt x="112191" y="75539"/>
                  </a:lnTo>
                  <a:lnTo>
                    <a:pt x="112191" y="117703"/>
                  </a:lnTo>
                  <a:lnTo>
                    <a:pt x="112191" y="123507"/>
                  </a:lnTo>
                  <a:lnTo>
                    <a:pt x="110007" y="133883"/>
                  </a:lnTo>
                  <a:lnTo>
                    <a:pt x="103428" y="142798"/>
                  </a:lnTo>
                  <a:lnTo>
                    <a:pt x="92443" y="149047"/>
                  </a:lnTo>
                  <a:lnTo>
                    <a:pt x="77025" y="151409"/>
                  </a:lnTo>
                  <a:lnTo>
                    <a:pt x="61595" y="149047"/>
                  </a:lnTo>
                  <a:lnTo>
                    <a:pt x="50596" y="142798"/>
                  </a:lnTo>
                  <a:lnTo>
                    <a:pt x="44030" y="133883"/>
                  </a:lnTo>
                  <a:lnTo>
                    <a:pt x="41846" y="123507"/>
                  </a:lnTo>
                  <a:lnTo>
                    <a:pt x="41846" y="117703"/>
                  </a:lnTo>
                  <a:lnTo>
                    <a:pt x="43992" y="107340"/>
                  </a:lnTo>
                  <a:lnTo>
                    <a:pt x="50495" y="98412"/>
                  </a:lnTo>
                  <a:lnTo>
                    <a:pt x="61468" y="92163"/>
                  </a:lnTo>
                  <a:lnTo>
                    <a:pt x="77025" y="89801"/>
                  </a:lnTo>
                  <a:lnTo>
                    <a:pt x="92570" y="92163"/>
                  </a:lnTo>
                  <a:lnTo>
                    <a:pt x="103543" y="98412"/>
                  </a:lnTo>
                  <a:lnTo>
                    <a:pt x="110045" y="107340"/>
                  </a:lnTo>
                  <a:lnTo>
                    <a:pt x="112191" y="117703"/>
                  </a:lnTo>
                  <a:lnTo>
                    <a:pt x="112191" y="75539"/>
                  </a:lnTo>
                  <a:lnTo>
                    <a:pt x="104317" y="71043"/>
                  </a:lnTo>
                  <a:lnTo>
                    <a:pt x="77025" y="66840"/>
                  </a:lnTo>
                  <a:lnTo>
                    <a:pt x="49720" y="71005"/>
                  </a:lnTo>
                  <a:lnTo>
                    <a:pt x="30200" y="82067"/>
                  </a:lnTo>
                  <a:lnTo>
                    <a:pt x="18453" y="97866"/>
                  </a:lnTo>
                  <a:lnTo>
                    <a:pt x="14541" y="116243"/>
                  </a:lnTo>
                  <a:lnTo>
                    <a:pt x="14541" y="124968"/>
                  </a:lnTo>
                  <a:lnTo>
                    <a:pt x="18453" y="143230"/>
                  </a:lnTo>
                  <a:lnTo>
                    <a:pt x="30200" y="159042"/>
                  </a:lnTo>
                  <a:lnTo>
                    <a:pt x="49720" y="170167"/>
                  </a:lnTo>
                  <a:lnTo>
                    <a:pt x="77025" y="174371"/>
                  </a:lnTo>
                  <a:lnTo>
                    <a:pt x="104317" y="170167"/>
                  </a:lnTo>
                  <a:lnTo>
                    <a:pt x="123837" y="159042"/>
                  </a:lnTo>
                  <a:lnTo>
                    <a:pt x="129501" y="151409"/>
                  </a:lnTo>
                  <a:lnTo>
                    <a:pt x="135572" y="143230"/>
                  </a:lnTo>
                  <a:lnTo>
                    <a:pt x="139496" y="124968"/>
                  </a:lnTo>
                  <a:lnTo>
                    <a:pt x="139496" y="116243"/>
                  </a:lnTo>
                  <a:close/>
                </a:path>
                <a:path w="1023619" h="278764">
                  <a:moveTo>
                    <a:pt x="153746" y="32245"/>
                  </a:moveTo>
                  <a:lnTo>
                    <a:pt x="91262" y="32245"/>
                  </a:lnTo>
                  <a:lnTo>
                    <a:pt x="91262" y="0"/>
                  </a:lnTo>
                  <a:lnTo>
                    <a:pt x="62776" y="0"/>
                  </a:lnTo>
                  <a:lnTo>
                    <a:pt x="62776" y="32245"/>
                  </a:lnTo>
                  <a:lnTo>
                    <a:pt x="0" y="32245"/>
                  </a:lnTo>
                  <a:lnTo>
                    <a:pt x="0" y="56667"/>
                  </a:lnTo>
                  <a:lnTo>
                    <a:pt x="153746" y="56667"/>
                  </a:lnTo>
                  <a:lnTo>
                    <a:pt x="153746" y="32245"/>
                  </a:lnTo>
                  <a:close/>
                </a:path>
                <a:path w="1023619" h="278764">
                  <a:moveTo>
                    <a:pt x="215646" y="242684"/>
                  </a:moveTo>
                  <a:lnTo>
                    <a:pt x="73533" y="242684"/>
                  </a:lnTo>
                  <a:lnTo>
                    <a:pt x="73533" y="193560"/>
                  </a:lnTo>
                  <a:lnTo>
                    <a:pt x="44754" y="193560"/>
                  </a:lnTo>
                  <a:lnTo>
                    <a:pt x="44754" y="267677"/>
                  </a:lnTo>
                  <a:lnTo>
                    <a:pt x="215646" y="267677"/>
                  </a:lnTo>
                  <a:lnTo>
                    <a:pt x="215646" y="242684"/>
                  </a:lnTo>
                  <a:close/>
                </a:path>
                <a:path w="1023619" h="278764">
                  <a:moveTo>
                    <a:pt x="246468" y="82257"/>
                  </a:moveTo>
                  <a:lnTo>
                    <a:pt x="208381" y="82257"/>
                  </a:lnTo>
                  <a:lnTo>
                    <a:pt x="208381" y="2616"/>
                  </a:lnTo>
                  <a:lnTo>
                    <a:pt x="179908" y="2616"/>
                  </a:lnTo>
                  <a:lnTo>
                    <a:pt x="179908" y="197040"/>
                  </a:lnTo>
                  <a:lnTo>
                    <a:pt x="208381" y="197040"/>
                  </a:lnTo>
                  <a:lnTo>
                    <a:pt x="208381" y="107238"/>
                  </a:lnTo>
                  <a:lnTo>
                    <a:pt x="246468" y="107238"/>
                  </a:lnTo>
                  <a:lnTo>
                    <a:pt x="246468" y="82257"/>
                  </a:lnTo>
                  <a:close/>
                </a:path>
                <a:path w="1023619" h="278764">
                  <a:moveTo>
                    <a:pt x="507111" y="108407"/>
                  </a:moveTo>
                  <a:lnTo>
                    <a:pt x="464096" y="108407"/>
                  </a:lnTo>
                  <a:lnTo>
                    <a:pt x="466598" y="92938"/>
                  </a:lnTo>
                  <a:lnTo>
                    <a:pt x="468414" y="77520"/>
                  </a:lnTo>
                  <a:lnTo>
                    <a:pt x="469531" y="62877"/>
                  </a:lnTo>
                  <a:lnTo>
                    <a:pt x="469900" y="49695"/>
                  </a:lnTo>
                  <a:lnTo>
                    <a:pt x="469900" y="13360"/>
                  </a:lnTo>
                  <a:lnTo>
                    <a:pt x="293484" y="13360"/>
                  </a:lnTo>
                  <a:lnTo>
                    <a:pt x="293484" y="37769"/>
                  </a:lnTo>
                  <a:lnTo>
                    <a:pt x="440842" y="37769"/>
                  </a:lnTo>
                  <a:lnTo>
                    <a:pt x="440842" y="48539"/>
                  </a:lnTo>
                  <a:lnTo>
                    <a:pt x="440499" y="62230"/>
                  </a:lnTo>
                  <a:lnTo>
                    <a:pt x="439356" y="76949"/>
                  </a:lnTo>
                  <a:lnTo>
                    <a:pt x="437286" y="92430"/>
                  </a:lnTo>
                  <a:lnTo>
                    <a:pt x="434162" y="108407"/>
                  </a:lnTo>
                  <a:lnTo>
                    <a:pt x="261226" y="108407"/>
                  </a:lnTo>
                  <a:lnTo>
                    <a:pt x="261226" y="132803"/>
                  </a:lnTo>
                  <a:lnTo>
                    <a:pt x="368769" y="132803"/>
                  </a:lnTo>
                  <a:lnTo>
                    <a:pt x="368769" y="179311"/>
                  </a:lnTo>
                  <a:lnTo>
                    <a:pt x="292912" y="179311"/>
                  </a:lnTo>
                  <a:lnTo>
                    <a:pt x="292912" y="203733"/>
                  </a:lnTo>
                  <a:lnTo>
                    <a:pt x="444042" y="203733"/>
                  </a:lnTo>
                  <a:lnTo>
                    <a:pt x="444042" y="273202"/>
                  </a:lnTo>
                  <a:lnTo>
                    <a:pt x="472795" y="273202"/>
                  </a:lnTo>
                  <a:lnTo>
                    <a:pt x="472795" y="179311"/>
                  </a:lnTo>
                  <a:lnTo>
                    <a:pt x="397814" y="179311"/>
                  </a:lnTo>
                  <a:lnTo>
                    <a:pt x="397814" y="132803"/>
                  </a:lnTo>
                  <a:lnTo>
                    <a:pt x="507111" y="132803"/>
                  </a:lnTo>
                  <a:lnTo>
                    <a:pt x="507111" y="108407"/>
                  </a:lnTo>
                  <a:close/>
                </a:path>
                <a:path w="1023619" h="278764">
                  <a:moveTo>
                    <a:pt x="732307" y="218567"/>
                  </a:moveTo>
                  <a:lnTo>
                    <a:pt x="725855" y="197878"/>
                  </a:lnTo>
                  <a:lnTo>
                    <a:pt x="720204" y="192976"/>
                  </a:lnTo>
                  <a:lnTo>
                    <a:pt x="708113" y="182435"/>
                  </a:lnTo>
                  <a:lnTo>
                    <a:pt x="703821" y="180886"/>
                  </a:lnTo>
                  <a:lnTo>
                    <a:pt x="703821" y="220319"/>
                  </a:lnTo>
                  <a:lnTo>
                    <a:pt x="703821" y="227279"/>
                  </a:lnTo>
                  <a:lnTo>
                    <a:pt x="699528" y="237921"/>
                  </a:lnTo>
                  <a:lnTo>
                    <a:pt x="687768" y="246595"/>
                  </a:lnTo>
                  <a:lnTo>
                    <a:pt x="670229" y="252450"/>
                  </a:lnTo>
                  <a:lnTo>
                    <a:pt x="648601" y="254596"/>
                  </a:lnTo>
                  <a:lnTo>
                    <a:pt x="626973" y="252450"/>
                  </a:lnTo>
                  <a:lnTo>
                    <a:pt x="609434" y="246595"/>
                  </a:lnTo>
                  <a:lnTo>
                    <a:pt x="597674" y="237921"/>
                  </a:lnTo>
                  <a:lnTo>
                    <a:pt x="593382" y="227279"/>
                  </a:lnTo>
                  <a:lnTo>
                    <a:pt x="593382" y="220319"/>
                  </a:lnTo>
                  <a:lnTo>
                    <a:pt x="597674" y="209651"/>
                  </a:lnTo>
                  <a:lnTo>
                    <a:pt x="609434" y="200964"/>
                  </a:lnTo>
                  <a:lnTo>
                    <a:pt x="626973" y="195110"/>
                  </a:lnTo>
                  <a:lnTo>
                    <a:pt x="648601" y="192976"/>
                  </a:lnTo>
                  <a:lnTo>
                    <a:pt x="670229" y="195110"/>
                  </a:lnTo>
                  <a:lnTo>
                    <a:pt x="687768" y="200964"/>
                  </a:lnTo>
                  <a:lnTo>
                    <a:pt x="699528" y="209651"/>
                  </a:lnTo>
                  <a:lnTo>
                    <a:pt x="703821" y="220319"/>
                  </a:lnTo>
                  <a:lnTo>
                    <a:pt x="703821" y="180886"/>
                  </a:lnTo>
                  <a:lnTo>
                    <a:pt x="681545" y="172783"/>
                  </a:lnTo>
                  <a:lnTo>
                    <a:pt x="648601" y="169443"/>
                  </a:lnTo>
                  <a:lnTo>
                    <a:pt x="615657" y="172783"/>
                  </a:lnTo>
                  <a:lnTo>
                    <a:pt x="589089" y="182435"/>
                  </a:lnTo>
                  <a:lnTo>
                    <a:pt x="571360" y="197878"/>
                  </a:lnTo>
                  <a:lnTo>
                    <a:pt x="564896" y="218567"/>
                  </a:lnTo>
                  <a:lnTo>
                    <a:pt x="564896" y="229031"/>
                  </a:lnTo>
                  <a:lnTo>
                    <a:pt x="571360" y="249694"/>
                  </a:lnTo>
                  <a:lnTo>
                    <a:pt x="589089" y="265125"/>
                  </a:lnTo>
                  <a:lnTo>
                    <a:pt x="615657" y="274789"/>
                  </a:lnTo>
                  <a:lnTo>
                    <a:pt x="648601" y="278142"/>
                  </a:lnTo>
                  <a:lnTo>
                    <a:pt x="681545" y="274789"/>
                  </a:lnTo>
                  <a:lnTo>
                    <a:pt x="708113" y="265125"/>
                  </a:lnTo>
                  <a:lnTo>
                    <a:pt x="720217" y="254596"/>
                  </a:lnTo>
                  <a:lnTo>
                    <a:pt x="725855" y="249694"/>
                  </a:lnTo>
                  <a:lnTo>
                    <a:pt x="732307" y="229031"/>
                  </a:lnTo>
                  <a:lnTo>
                    <a:pt x="732307" y="218567"/>
                  </a:lnTo>
                  <a:close/>
                </a:path>
                <a:path w="1023619" h="278764">
                  <a:moveTo>
                    <a:pt x="734923" y="13373"/>
                  </a:moveTo>
                  <a:lnTo>
                    <a:pt x="557911" y="13373"/>
                  </a:lnTo>
                  <a:lnTo>
                    <a:pt x="557911" y="37782"/>
                  </a:lnTo>
                  <a:lnTo>
                    <a:pt x="705853" y="37782"/>
                  </a:lnTo>
                  <a:lnTo>
                    <a:pt x="705853" y="47663"/>
                  </a:lnTo>
                  <a:lnTo>
                    <a:pt x="705510" y="60337"/>
                  </a:lnTo>
                  <a:lnTo>
                    <a:pt x="704367" y="74574"/>
                  </a:lnTo>
                  <a:lnTo>
                    <a:pt x="702297" y="89954"/>
                  </a:lnTo>
                  <a:lnTo>
                    <a:pt x="699173" y="106070"/>
                  </a:lnTo>
                  <a:lnTo>
                    <a:pt x="727646" y="109270"/>
                  </a:lnTo>
                  <a:lnTo>
                    <a:pt x="730872" y="92646"/>
                  </a:lnTo>
                  <a:lnTo>
                    <a:pt x="733145" y="75272"/>
                  </a:lnTo>
                  <a:lnTo>
                    <a:pt x="734491" y="59410"/>
                  </a:lnTo>
                  <a:lnTo>
                    <a:pt x="734910" y="47663"/>
                  </a:lnTo>
                  <a:lnTo>
                    <a:pt x="734923" y="13373"/>
                  </a:lnTo>
                  <a:close/>
                </a:path>
                <a:path w="1023619" h="278764">
                  <a:moveTo>
                    <a:pt x="771537" y="125844"/>
                  </a:moveTo>
                  <a:lnTo>
                    <a:pt x="648309" y="125844"/>
                  </a:lnTo>
                  <a:lnTo>
                    <a:pt x="648309" y="73240"/>
                  </a:lnTo>
                  <a:lnTo>
                    <a:pt x="619239" y="73240"/>
                  </a:lnTo>
                  <a:lnTo>
                    <a:pt x="619239" y="125844"/>
                  </a:lnTo>
                  <a:lnTo>
                    <a:pt x="525665" y="125844"/>
                  </a:lnTo>
                  <a:lnTo>
                    <a:pt x="525665" y="150266"/>
                  </a:lnTo>
                  <a:lnTo>
                    <a:pt x="771537" y="150266"/>
                  </a:lnTo>
                  <a:lnTo>
                    <a:pt x="771537" y="125844"/>
                  </a:lnTo>
                  <a:close/>
                </a:path>
                <a:path w="1023619" h="278764">
                  <a:moveTo>
                    <a:pt x="972616" y="8140"/>
                  </a:moveTo>
                  <a:lnTo>
                    <a:pt x="944702" y="8140"/>
                  </a:lnTo>
                  <a:lnTo>
                    <a:pt x="944702" y="61607"/>
                  </a:lnTo>
                  <a:lnTo>
                    <a:pt x="944702" y="86309"/>
                  </a:lnTo>
                  <a:lnTo>
                    <a:pt x="944702" y="140081"/>
                  </a:lnTo>
                  <a:lnTo>
                    <a:pt x="913333" y="140081"/>
                  </a:lnTo>
                  <a:lnTo>
                    <a:pt x="913904" y="132232"/>
                  </a:lnTo>
                  <a:lnTo>
                    <a:pt x="913904" y="95034"/>
                  </a:lnTo>
                  <a:lnTo>
                    <a:pt x="913333" y="86309"/>
                  </a:lnTo>
                  <a:lnTo>
                    <a:pt x="944702" y="86309"/>
                  </a:lnTo>
                  <a:lnTo>
                    <a:pt x="944702" y="61607"/>
                  </a:lnTo>
                  <a:lnTo>
                    <a:pt x="908672" y="61607"/>
                  </a:lnTo>
                  <a:lnTo>
                    <a:pt x="902347" y="48234"/>
                  </a:lnTo>
                  <a:lnTo>
                    <a:pt x="900684" y="44729"/>
                  </a:lnTo>
                  <a:lnTo>
                    <a:pt x="889012" y="32537"/>
                  </a:lnTo>
                  <a:lnTo>
                    <a:pt x="886866" y="31496"/>
                  </a:lnTo>
                  <a:lnTo>
                    <a:pt x="886866" y="102870"/>
                  </a:lnTo>
                  <a:lnTo>
                    <a:pt x="886866" y="124968"/>
                  </a:lnTo>
                  <a:lnTo>
                    <a:pt x="885101" y="148628"/>
                  </a:lnTo>
                  <a:lnTo>
                    <a:pt x="879538" y="165836"/>
                  </a:lnTo>
                  <a:lnTo>
                    <a:pt x="869708" y="176339"/>
                  </a:lnTo>
                  <a:lnTo>
                    <a:pt x="855205" y="179895"/>
                  </a:lnTo>
                  <a:lnTo>
                    <a:pt x="840803" y="176377"/>
                  </a:lnTo>
                  <a:lnTo>
                    <a:pt x="830961" y="165950"/>
                  </a:lnTo>
                  <a:lnTo>
                    <a:pt x="825309" y="148755"/>
                  </a:lnTo>
                  <a:lnTo>
                    <a:pt x="823506" y="124968"/>
                  </a:lnTo>
                  <a:lnTo>
                    <a:pt x="823506" y="102870"/>
                  </a:lnTo>
                  <a:lnTo>
                    <a:pt x="825309" y="79133"/>
                  </a:lnTo>
                  <a:lnTo>
                    <a:pt x="830961" y="62039"/>
                  </a:lnTo>
                  <a:lnTo>
                    <a:pt x="840803" y="51701"/>
                  </a:lnTo>
                  <a:lnTo>
                    <a:pt x="855205" y="48234"/>
                  </a:lnTo>
                  <a:lnTo>
                    <a:pt x="869581" y="51701"/>
                  </a:lnTo>
                  <a:lnTo>
                    <a:pt x="879424" y="62039"/>
                  </a:lnTo>
                  <a:lnTo>
                    <a:pt x="885063" y="79133"/>
                  </a:lnTo>
                  <a:lnTo>
                    <a:pt x="886866" y="102870"/>
                  </a:lnTo>
                  <a:lnTo>
                    <a:pt x="886866" y="31496"/>
                  </a:lnTo>
                  <a:lnTo>
                    <a:pt x="873810" y="25158"/>
                  </a:lnTo>
                  <a:lnTo>
                    <a:pt x="855205" y="22669"/>
                  </a:lnTo>
                  <a:lnTo>
                    <a:pt x="829716" y="27546"/>
                  </a:lnTo>
                  <a:lnTo>
                    <a:pt x="811352" y="42100"/>
                  </a:lnTo>
                  <a:lnTo>
                    <a:pt x="800227" y="66179"/>
                  </a:lnTo>
                  <a:lnTo>
                    <a:pt x="796493" y="99669"/>
                  </a:lnTo>
                  <a:lnTo>
                    <a:pt x="796493" y="128168"/>
                  </a:lnTo>
                  <a:lnTo>
                    <a:pt x="800265" y="161658"/>
                  </a:lnTo>
                  <a:lnTo>
                    <a:pt x="811453" y="185737"/>
                  </a:lnTo>
                  <a:lnTo>
                    <a:pt x="829843" y="200291"/>
                  </a:lnTo>
                  <a:lnTo>
                    <a:pt x="855205" y="205181"/>
                  </a:lnTo>
                  <a:lnTo>
                    <a:pt x="874268" y="202628"/>
                  </a:lnTo>
                  <a:lnTo>
                    <a:pt x="889635" y="195008"/>
                  </a:lnTo>
                  <a:lnTo>
                    <a:pt x="901293" y="182372"/>
                  </a:lnTo>
                  <a:lnTo>
                    <a:pt x="902411" y="179895"/>
                  </a:lnTo>
                  <a:lnTo>
                    <a:pt x="909243" y="164782"/>
                  </a:lnTo>
                  <a:lnTo>
                    <a:pt x="944702" y="164782"/>
                  </a:lnTo>
                  <a:lnTo>
                    <a:pt x="944702" y="257492"/>
                  </a:lnTo>
                  <a:lnTo>
                    <a:pt x="972616" y="257492"/>
                  </a:lnTo>
                  <a:lnTo>
                    <a:pt x="972616" y="164782"/>
                  </a:lnTo>
                  <a:lnTo>
                    <a:pt x="972616" y="140081"/>
                  </a:lnTo>
                  <a:lnTo>
                    <a:pt x="972616" y="86309"/>
                  </a:lnTo>
                  <a:lnTo>
                    <a:pt x="972616" y="61607"/>
                  </a:lnTo>
                  <a:lnTo>
                    <a:pt x="972616" y="8140"/>
                  </a:lnTo>
                  <a:close/>
                </a:path>
                <a:path w="1023619" h="278764">
                  <a:moveTo>
                    <a:pt x="1023467" y="2616"/>
                  </a:moveTo>
                  <a:lnTo>
                    <a:pt x="995286" y="2616"/>
                  </a:lnTo>
                  <a:lnTo>
                    <a:pt x="995286" y="270586"/>
                  </a:lnTo>
                  <a:lnTo>
                    <a:pt x="1023467" y="270586"/>
                  </a:lnTo>
                  <a:lnTo>
                    <a:pt x="1023467" y="2616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E6C7DC58-0695-4E07-9F18-F29E71CB61ED}"/>
                </a:ext>
              </a:extLst>
            </p:cNvPr>
            <p:cNvSpPr/>
            <p:nvPr/>
          </p:nvSpPr>
          <p:spPr>
            <a:xfrm>
              <a:off x="3167672" y="3510889"/>
              <a:ext cx="737870" cy="268605"/>
            </a:xfrm>
            <a:custGeom>
              <a:avLst/>
              <a:gdLst/>
              <a:ahLst/>
              <a:cxnLst/>
              <a:rect l="l" t="t" r="r" b="b"/>
              <a:pathLst>
                <a:path w="737870" h="268604">
                  <a:moveTo>
                    <a:pt x="152590" y="188912"/>
                  </a:moveTo>
                  <a:lnTo>
                    <a:pt x="150253" y="172351"/>
                  </a:lnTo>
                  <a:lnTo>
                    <a:pt x="149098" y="164198"/>
                  </a:lnTo>
                  <a:lnTo>
                    <a:pt x="125361" y="167690"/>
                  </a:lnTo>
                  <a:lnTo>
                    <a:pt x="100609" y="170243"/>
                  </a:lnTo>
                  <a:lnTo>
                    <a:pt x="74599" y="171818"/>
                  </a:lnTo>
                  <a:lnTo>
                    <a:pt x="47091" y="172351"/>
                  </a:lnTo>
                  <a:lnTo>
                    <a:pt x="28765" y="172351"/>
                  </a:lnTo>
                  <a:lnTo>
                    <a:pt x="28765" y="49123"/>
                  </a:lnTo>
                  <a:lnTo>
                    <a:pt x="126720" y="49123"/>
                  </a:lnTo>
                  <a:lnTo>
                    <a:pt x="126720" y="24117"/>
                  </a:lnTo>
                  <a:lnTo>
                    <a:pt x="0" y="24117"/>
                  </a:lnTo>
                  <a:lnTo>
                    <a:pt x="0" y="197345"/>
                  </a:lnTo>
                  <a:lnTo>
                    <a:pt x="40970" y="197345"/>
                  </a:lnTo>
                  <a:lnTo>
                    <a:pt x="73050" y="196850"/>
                  </a:lnTo>
                  <a:lnTo>
                    <a:pt x="102450" y="195313"/>
                  </a:lnTo>
                  <a:lnTo>
                    <a:pt x="129019" y="192684"/>
                  </a:lnTo>
                  <a:lnTo>
                    <a:pt x="152590" y="188912"/>
                  </a:lnTo>
                  <a:close/>
                </a:path>
                <a:path w="737870" h="268604">
                  <a:moveTo>
                    <a:pt x="202869" y="0"/>
                  </a:moveTo>
                  <a:lnTo>
                    <a:pt x="174078" y="0"/>
                  </a:lnTo>
                  <a:lnTo>
                    <a:pt x="174078" y="267970"/>
                  </a:lnTo>
                  <a:lnTo>
                    <a:pt x="202869" y="267970"/>
                  </a:lnTo>
                  <a:lnTo>
                    <a:pt x="202869" y="0"/>
                  </a:lnTo>
                  <a:close/>
                </a:path>
                <a:path w="737870" h="268604">
                  <a:moveTo>
                    <a:pt x="405384" y="180784"/>
                  </a:moveTo>
                  <a:lnTo>
                    <a:pt x="372935" y="150583"/>
                  </a:lnTo>
                  <a:lnTo>
                    <a:pt x="343877" y="113855"/>
                  </a:lnTo>
                  <a:lnTo>
                    <a:pt x="339712" y="86626"/>
                  </a:lnTo>
                  <a:lnTo>
                    <a:pt x="339712" y="49415"/>
                  </a:lnTo>
                  <a:lnTo>
                    <a:pt x="395808" y="49415"/>
                  </a:lnTo>
                  <a:lnTo>
                    <a:pt x="395808" y="24422"/>
                  </a:lnTo>
                  <a:lnTo>
                    <a:pt x="253098" y="24422"/>
                  </a:lnTo>
                  <a:lnTo>
                    <a:pt x="253098" y="49415"/>
                  </a:lnTo>
                  <a:lnTo>
                    <a:pt x="310642" y="49415"/>
                  </a:lnTo>
                  <a:lnTo>
                    <a:pt x="310642" y="86626"/>
                  </a:lnTo>
                  <a:lnTo>
                    <a:pt x="299847" y="126060"/>
                  </a:lnTo>
                  <a:lnTo>
                    <a:pt x="267512" y="162191"/>
                  </a:lnTo>
                  <a:lnTo>
                    <a:pt x="243509" y="184848"/>
                  </a:lnTo>
                  <a:lnTo>
                    <a:pt x="262382" y="204330"/>
                  </a:lnTo>
                  <a:lnTo>
                    <a:pt x="298843" y="168554"/>
                  </a:lnTo>
                  <a:lnTo>
                    <a:pt x="325475" y="135445"/>
                  </a:lnTo>
                  <a:lnTo>
                    <a:pt x="325742" y="135445"/>
                  </a:lnTo>
                  <a:lnTo>
                    <a:pt x="352094" y="167195"/>
                  </a:lnTo>
                  <a:lnTo>
                    <a:pt x="386486" y="200240"/>
                  </a:lnTo>
                  <a:lnTo>
                    <a:pt x="405384" y="180784"/>
                  </a:lnTo>
                  <a:close/>
                </a:path>
                <a:path w="737870" h="268604">
                  <a:moveTo>
                    <a:pt x="496074" y="99123"/>
                  </a:moveTo>
                  <a:lnTo>
                    <a:pt x="454812" y="99123"/>
                  </a:lnTo>
                  <a:lnTo>
                    <a:pt x="454812" y="0"/>
                  </a:lnTo>
                  <a:lnTo>
                    <a:pt x="426046" y="0"/>
                  </a:lnTo>
                  <a:lnTo>
                    <a:pt x="426046" y="267982"/>
                  </a:lnTo>
                  <a:lnTo>
                    <a:pt x="454812" y="267982"/>
                  </a:lnTo>
                  <a:lnTo>
                    <a:pt x="454812" y="124104"/>
                  </a:lnTo>
                  <a:lnTo>
                    <a:pt x="496074" y="124104"/>
                  </a:lnTo>
                  <a:lnTo>
                    <a:pt x="496074" y="99123"/>
                  </a:lnTo>
                  <a:close/>
                </a:path>
                <a:path w="737870" h="268604">
                  <a:moveTo>
                    <a:pt x="655281" y="72085"/>
                  </a:moveTo>
                  <a:lnTo>
                    <a:pt x="651167" y="51346"/>
                  </a:lnTo>
                  <a:lnTo>
                    <a:pt x="641388" y="35763"/>
                  </a:lnTo>
                  <a:lnTo>
                    <a:pt x="638721" y="31496"/>
                  </a:lnTo>
                  <a:lnTo>
                    <a:pt x="627672" y="23660"/>
                  </a:lnTo>
                  <a:lnTo>
                    <a:pt x="627672" y="73240"/>
                  </a:lnTo>
                  <a:lnTo>
                    <a:pt x="627672" y="86029"/>
                  </a:lnTo>
                  <a:lnTo>
                    <a:pt x="625424" y="99377"/>
                  </a:lnTo>
                  <a:lnTo>
                    <a:pt x="618375" y="111429"/>
                  </a:lnTo>
                  <a:lnTo>
                    <a:pt x="606094" y="120154"/>
                  </a:lnTo>
                  <a:lnTo>
                    <a:pt x="588149" y="123520"/>
                  </a:lnTo>
                  <a:lnTo>
                    <a:pt x="570331" y="120154"/>
                  </a:lnTo>
                  <a:lnTo>
                    <a:pt x="558038" y="111429"/>
                  </a:lnTo>
                  <a:lnTo>
                    <a:pt x="550926" y="99377"/>
                  </a:lnTo>
                  <a:lnTo>
                    <a:pt x="548627" y="86029"/>
                  </a:lnTo>
                  <a:lnTo>
                    <a:pt x="548627" y="73240"/>
                  </a:lnTo>
                  <a:lnTo>
                    <a:pt x="550887" y="59905"/>
                  </a:lnTo>
                  <a:lnTo>
                    <a:pt x="557923" y="47853"/>
                  </a:lnTo>
                  <a:lnTo>
                    <a:pt x="570204" y="39128"/>
                  </a:lnTo>
                  <a:lnTo>
                    <a:pt x="588149" y="35763"/>
                  </a:lnTo>
                  <a:lnTo>
                    <a:pt x="606094" y="39128"/>
                  </a:lnTo>
                  <a:lnTo>
                    <a:pt x="618375" y="47853"/>
                  </a:lnTo>
                  <a:lnTo>
                    <a:pt x="625424" y="59905"/>
                  </a:lnTo>
                  <a:lnTo>
                    <a:pt x="627672" y="73240"/>
                  </a:lnTo>
                  <a:lnTo>
                    <a:pt x="627672" y="23660"/>
                  </a:lnTo>
                  <a:lnTo>
                    <a:pt x="617766" y="16624"/>
                  </a:lnTo>
                  <a:lnTo>
                    <a:pt x="588149" y="10756"/>
                  </a:lnTo>
                  <a:lnTo>
                    <a:pt x="558533" y="16624"/>
                  </a:lnTo>
                  <a:lnTo>
                    <a:pt x="537578" y="31496"/>
                  </a:lnTo>
                  <a:lnTo>
                    <a:pt x="525132" y="51346"/>
                  </a:lnTo>
                  <a:lnTo>
                    <a:pt x="521017" y="72085"/>
                  </a:lnTo>
                  <a:lnTo>
                    <a:pt x="521017" y="87198"/>
                  </a:lnTo>
                  <a:lnTo>
                    <a:pt x="525132" y="107937"/>
                  </a:lnTo>
                  <a:lnTo>
                    <a:pt x="537578" y="127774"/>
                  </a:lnTo>
                  <a:lnTo>
                    <a:pt x="558533" y="142659"/>
                  </a:lnTo>
                  <a:lnTo>
                    <a:pt x="588149" y="148526"/>
                  </a:lnTo>
                  <a:lnTo>
                    <a:pt x="617766" y="142659"/>
                  </a:lnTo>
                  <a:lnTo>
                    <a:pt x="638721" y="127774"/>
                  </a:lnTo>
                  <a:lnTo>
                    <a:pt x="641388" y="123520"/>
                  </a:lnTo>
                  <a:lnTo>
                    <a:pt x="651167" y="107937"/>
                  </a:lnTo>
                  <a:lnTo>
                    <a:pt x="655281" y="87198"/>
                  </a:lnTo>
                  <a:lnTo>
                    <a:pt x="655281" y="72085"/>
                  </a:lnTo>
                  <a:close/>
                </a:path>
                <a:path w="737870" h="268604">
                  <a:moveTo>
                    <a:pt x="731723" y="0"/>
                  </a:moveTo>
                  <a:lnTo>
                    <a:pt x="703249" y="0"/>
                  </a:lnTo>
                  <a:lnTo>
                    <a:pt x="703249" y="191236"/>
                  </a:lnTo>
                  <a:lnTo>
                    <a:pt x="731723" y="191236"/>
                  </a:lnTo>
                  <a:lnTo>
                    <a:pt x="731723" y="0"/>
                  </a:lnTo>
                  <a:close/>
                </a:path>
                <a:path w="737870" h="268604">
                  <a:moveTo>
                    <a:pt x="737247" y="240080"/>
                  </a:moveTo>
                  <a:lnTo>
                    <a:pt x="593090" y="240080"/>
                  </a:lnTo>
                  <a:lnTo>
                    <a:pt x="593090" y="176136"/>
                  </a:lnTo>
                  <a:lnTo>
                    <a:pt x="564311" y="176136"/>
                  </a:lnTo>
                  <a:lnTo>
                    <a:pt x="564311" y="265061"/>
                  </a:lnTo>
                  <a:lnTo>
                    <a:pt x="737247" y="265061"/>
                  </a:lnTo>
                  <a:lnTo>
                    <a:pt x="737247" y="240080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B647CD9C-6C12-4565-AEE5-8B4117589F36}"/>
                </a:ext>
              </a:extLst>
            </p:cNvPr>
            <p:cNvSpPr/>
            <p:nvPr/>
          </p:nvSpPr>
          <p:spPr>
            <a:xfrm>
              <a:off x="3939514" y="3506825"/>
              <a:ext cx="1277620" cy="280670"/>
            </a:xfrm>
            <a:custGeom>
              <a:avLst/>
              <a:gdLst/>
              <a:ahLst/>
              <a:cxnLst/>
              <a:rect l="l" t="t" r="r" b="b"/>
              <a:pathLst>
                <a:path w="1277620" h="280670">
                  <a:moveTo>
                    <a:pt x="210159" y="14808"/>
                  </a:moveTo>
                  <a:lnTo>
                    <a:pt x="181660" y="14808"/>
                  </a:lnTo>
                  <a:lnTo>
                    <a:pt x="181660" y="38938"/>
                  </a:lnTo>
                  <a:lnTo>
                    <a:pt x="181660" y="88468"/>
                  </a:lnTo>
                  <a:lnTo>
                    <a:pt x="64262" y="88468"/>
                  </a:lnTo>
                  <a:lnTo>
                    <a:pt x="64262" y="38938"/>
                  </a:lnTo>
                  <a:lnTo>
                    <a:pt x="181660" y="38938"/>
                  </a:lnTo>
                  <a:lnTo>
                    <a:pt x="181660" y="14808"/>
                  </a:lnTo>
                  <a:lnTo>
                    <a:pt x="35775" y="14808"/>
                  </a:lnTo>
                  <a:lnTo>
                    <a:pt x="35775" y="38938"/>
                  </a:lnTo>
                  <a:lnTo>
                    <a:pt x="35775" y="88468"/>
                  </a:lnTo>
                  <a:lnTo>
                    <a:pt x="35775" y="112598"/>
                  </a:lnTo>
                  <a:lnTo>
                    <a:pt x="210159" y="112598"/>
                  </a:lnTo>
                  <a:lnTo>
                    <a:pt x="210159" y="88658"/>
                  </a:lnTo>
                  <a:lnTo>
                    <a:pt x="210159" y="88468"/>
                  </a:lnTo>
                  <a:lnTo>
                    <a:pt x="210159" y="38938"/>
                  </a:lnTo>
                  <a:lnTo>
                    <a:pt x="210159" y="38658"/>
                  </a:lnTo>
                  <a:lnTo>
                    <a:pt x="210159" y="14808"/>
                  </a:lnTo>
                  <a:close/>
                </a:path>
                <a:path w="1277620" h="280670">
                  <a:moveTo>
                    <a:pt x="215658" y="244678"/>
                  </a:moveTo>
                  <a:lnTo>
                    <a:pt x="64262" y="244678"/>
                  </a:lnTo>
                  <a:lnTo>
                    <a:pt x="64262" y="190068"/>
                  </a:lnTo>
                  <a:lnTo>
                    <a:pt x="35458" y="190068"/>
                  </a:lnTo>
                  <a:lnTo>
                    <a:pt x="35458" y="244678"/>
                  </a:lnTo>
                  <a:lnTo>
                    <a:pt x="35458" y="268808"/>
                  </a:lnTo>
                  <a:lnTo>
                    <a:pt x="215658" y="268808"/>
                  </a:lnTo>
                  <a:lnTo>
                    <a:pt x="215658" y="244678"/>
                  </a:lnTo>
                  <a:close/>
                </a:path>
                <a:path w="1277620" h="280670">
                  <a:moveTo>
                    <a:pt x="245897" y="138049"/>
                  </a:moveTo>
                  <a:lnTo>
                    <a:pt x="0" y="138049"/>
                  </a:lnTo>
                  <a:lnTo>
                    <a:pt x="0" y="162471"/>
                  </a:lnTo>
                  <a:lnTo>
                    <a:pt x="111925" y="162471"/>
                  </a:lnTo>
                  <a:lnTo>
                    <a:pt x="111925" y="214198"/>
                  </a:lnTo>
                  <a:lnTo>
                    <a:pt x="140970" y="214198"/>
                  </a:lnTo>
                  <a:lnTo>
                    <a:pt x="140970" y="162471"/>
                  </a:lnTo>
                  <a:lnTo>
                    <a:pt x="245897" y="162471"/>
                  </a:lnTo>
                  <a:lnTo>
                    <a:pt x="245897" y="138049"/>
                  </a:lnTo>
                  <a:close/>
                </a:path>
                <a:path w="1277620" h="280670">
                  <a:moveTo>
                    <a:pt x="424878" y="34302"/>
                  </a:moveTo>
                  <a:lnTo>
                    <a:pt x="363550" y="34302"/>
                  </a:lnTo>
                  <a:lnTo>
                    <a:pt x="363550" y="2032"/>
                  </a:lnTo>
                  <a:lnTo>
                    <a:pt x="335076" y="2032"/>
                  </a:lnTo>
                  <a:lnTo>
                    <a:pt x="335076" y="34302"/>
                  </a:lnTo>
                  <a:lnTo>
                    <a:pt x="270865" y="34302"/>
                  </a:lnTo>
                  <a:lnTo>
                    <a:pt x="270865" y="59004"/>
                  </a:lnTo>
                  <a:lnTo>
                    <a:pt x="424878" y="59004"/>
                  </a:lnTo>
                  <a:lnTo>
                    <a:pt x="424878" y="34302"/>
                  </a:lnTo>
                  <a:close/>
                </a:path>
                <a:path w="1277620" h="280670">
                  <a:moveTo>
                    <a:pt x="437108" y="216242"/>
                  </a:moveTo>
                  <a:lnTo>
                    <a:pt x="435229" y="197345"/>
                  </a:lnTo>
                  <a:lnTo>
                    <a:pt x="434771" y="192697"/>
                  </a:lnTo>
                  <a:lnTo>
                    <a:pt x="400875" y="195453"/>
                  </a:lnTo>
                  <a:lnTo>
                    <a:pt x="383565" y="196532"/>
                  </a:lnTo>
                  <a:lnTo>
                    <a:pt x="365036" y="197345"/>
                  </a:lnTo>
                  <a:lnTo>
                    <a:pt x="365036" y="171196"/>
                  </a:lnTo>
                  <a:lnTo>
                    <a:pt x="385711" y="165011"/>
                  </a:lnTo>
                  <a:lnTo>
                    <a:pt x="401142" y="154724"/>
                  </a:lnTo>
                  <a:lnTo>
                    <a:pt x="405485" y="148805"/>
                  </a:lnTo>
                  <a:lnTo>
                    <a:pt x="410794" y="141554"/>
                  </a:lnTo>
                  <a:lnTo>
                    <a:pt x="414134" y="126720"/>
                  </a:lnTo>
                  <a:lnTo>
                    <a:pt x="414134" y="115671"/>
                  </a:lnTo>
                  <a:lnTo>
                    <a:pt x="409689" y="98615"/>
                  </a:lnTo>
                  <a:lnTo>
                    <a:pt x="405282" y="93586"/>
                  </a:lnTo>
                  <a:lnTo>
                    <a:pt x="396887" y="84023"/>
                  </a:lnTo>
                  <a:lnTo>
                    <a:pt x="386245" y="78727"/>
                  </a:lnTo>
                  <a:lnTo>
                    <a:pt x="386245" y="118287"/>
                  </a:lnTo>
                  <a:lnTo>
                    <a:pt x="386245" y="124104"/>
                  </a:lnTo>
                  <a:lnTo>
                    <a:pt x="383781" y="133350"/>
                  </a:lnTo>
                  <a:lnTo>
                    <a:pt x="376618" y="141249"/>
                  </a:lnTo>
                  <a:lnTo>
                    <a:pt x="365023" y="146735"/>
                  </a:lnTo>
                  <a:lnTo>
                    <a:pt x="349313" y="148805"/>
                  </a:lnTo>
                  <a:lnTo>
                    <a:pt x="333743" y="146735"/>
                  </a:lnTo>
                  <a:lnTo>
                    <a:pt x="322160" y="141249"/>
                  </a:lnTo>
                  <a:lnTo>
                    <a:pt x="314921" y="133350"/>
                  </a:lnTo>
                  <a:lnTo>
                    <a:pt x="312420" y="124104"/>
                  </a:lnTo>
                  <a:lnTo>
                    <a:pt x="312420" y="118287"/>
                  </a:lnTo>
                  <a:lnTo>
                    <a:pt x="314871" y="109029"/>
                  </a:lnTo>
                  <a:lnTo>
                    <a:pt x="322046" y="101142"/>
                  </a:lnTo>
                  <a:lnTo>
                    <a:pt x="333616" y="95643"/>
                  </a:lnTo>
                  <a:lnTo>
                    <a:pt x="349313" y="93586"/>
                  </a:lnTo>
                  <a:lnTo>
                    <a:pt x="364896" y="95643"/>
                  </a:lnTo>
                  <a:lnTo>
                    <a:pt x="376504" y="101142"/>
                  </a:lnTo>
                  <a:lnTo>
                    <a:pt x="383743" y="109029"/>
                  </a:lnTo>
                  <a:lnTo>
                    <a:pt x="386245" y="118287"/>
                  </a:lnTo>
                  <a:lnTo>
                    <a:pt x="386245" y="78727"/>
                  </a:lnTo>
                  <a:lnTo>
                    <a:pt x="376504" y="73863"/>
                  </a:lnTo>
                  <a:lnTo>
                    <a:pt x="349313" y="70040"/>
                  </a:lnTo>
                  <a:lnTo>
                    <a:pt x="322160" y="73863"/>
                  </a:lnTo>
                  <a:lnTo>
                    <a:pt x="301764" y="84023"/>
                  </a:lnTo>
                  <a:lnTo>
                    <a:pt x="288950" y="98615"/>
                  </a:lnTo>
                  <a:lnTo>
                    <a:pt x="284505" y="115671"/>
                  </a:lnTo>
                  <a:lnTo>
                    <a:pt x="284505" y="126720"/>
                  </a:lnTo>
                  <a:lnTo>
                    <a:pt x="288023" y="142011"/>
                  </a:lnTo>
                  <a:lnTo>
                    <a:pt x="298208" y="155562"/>
                  </a:lnTo>
                  <a:lnTo>
                    <a:pt x="314540" y="165963"/>
                  </a:lnTo>
                  <a:lnTo>
                    <a:pt x="336511" y="171780"/>
                  </a:lnTo>
                  <a:lnTo>
                    <a:pt x="336511" y="198221"/>
                  </a:lnTo>
                  <a:lnTo>
                    <a:pt x="321068" y="198551"/>
                  </a:lnTo>
                  <a:lnTo>
                    <a:pt x="265315" y="198805"/>
                  </a:lnTo>
                  <a:lnTo>
                    <a:pt x="265315" y="223215"/>
                  </a:lnTo>
                  <a:lnTo>
                    <a:pt x="324129" y="222821"/>
                  </a:lnTo>
                  <a:lnTo>
                    <a:pt x="367563" y="221576"/>
                  </a:lnTo>
                  <a:lnTo>
                    <a:pt x="402818" y="219417"/>
                  </a:lnTo>
                  <a:lnTo>
                    <a:pt x="437108" y="216242"/>
                  </a:lnTo>
                  <a:close/>
                </a:path>
                <a:path w="1277620" h="280670">
                  <a:moveTo>
                    <a:pt x="519049" y="111315"/>
                  </a:moveTo>
                  <a:lnTo>
                    <a:pt x="478942" y="111315"/>
                  </a:lnTo>
                  <a:lnTo>
                    <a:pt x="478942" y="4076"/>
                  </a:lnTo>
                  <a:lnTo>
                    <a:pt x="450456" y="4076"/>
                  </a:lnTo>
                  <a:lnTo>
                    <a:pt x="450456" y="272046"/>
                  </a:lnTo>
                  <a:lnTo>
                    <a:pt x="478942" y="272046"/>
                  </a:lnTo>
                  <a:lnTo>
                    <a:pt x="478942" y="136321"/>
                  </a:lnTo>
                  <a:lnTo>
                    <a:pt x="519049" y="136321"/>
                  </a:lnTo>
                  <a:lnTo>
                    <a:pt x="519049" y="111315"/>
                  </a:lnTo>
                  <a:close/>
                </a:path>
                <a:path w="1277620" h="280670">
                  <a:moveTo>
                    <a:pt x="694766" y="136613"/>
                  </a:moveTo>
                  <a:lnTo>
                    <a:pt x="659041" y="110731"/>
                  </a:lnTo>
                  <a:lnTo>
                    <a:pt x="633755" y="73977"/>
                  </a:lnTo>
                  <a:lnTo>
                    <a:pt x="633158" y="45923"/>
                  </a:lnTo>
                  <a:lnTo>
                    <a:pt x="686904" y="45923"/>
                  </a:lnTo>
                  <a:lnTo>
                    <a:pt x="686904" y="21221"/>
                  </a:lnTo>
                  <a:lnTo>
                    <a:pt x="547128" y="21221"/>
                  </a:lnTo>
                  <a:lnTo>
                    <a:pt x="547128" y="45923"/>
                  </a:lnTo>
                  <a:lnTo>
                    <a:pt x="604088" y="45923"/>
                  </a:lnTo>
                  <a:lnTo>
                    <a:pt x="604088" y="62496"/>
                  </a:lnTo>
                  <a:lnTo>
                    <a:pt x="585190" y="108712"/>
                  </a:lnTo>
                  <a:lnTo>
                    <a:pt x="551878" y="135432"/>
                  </a:lnTo>
                  <a:lnTo>
                    <a:pt x="538124" y="145326"/>
                  </a:lnTo>
                  <a:lnTo>
                    <a:pt x="554964" y="165963"/>
                  </a:lnTo>
                  <a:lnTo>
                    <a:pt x="590118" y="139598"/>
                  </a:lnTo>
                  <a:lnTo>
                    <a:pt x="619493" y="108419"/>
                  </a:lnTo>
                  <a:lnTo>
                    <a:pt x="619785" y="108419"/>
                  </a:lnTo>
                  <a:lnTo>
                    <a:pt x="656983" y="141973"/>
                  </a:lnTo>
                  <a:lnTo>
                    <a:pt x="678484" y="157518"/>
                  </a:lnTo>
                  <a:lnTo>
                    <a:pt x="694766" y="136613"/>
                  </a:lnTo>
                  <a:close/>
                </a:path>
                <a:path w="1277620" h="280670">
                  <a:moveTo>
                    <a:pt x="753491" y="4076"/>
                  </a:moveTo>
                  <a:lnTo>
                    <a:pt x="724992" y="4076"/>
                  </a:lnTo>
                  <a:lnTo>
                    <a:pt x="724992" y="195021"/>
                  </a:lnTo>
                  <a:lnTo>
                    <a:pt x="753491" y="195021"/>
                  </a:lnTo>
                  <a:lnTo>
                    <a:pt x="753491" y="4076"/>
                  </a:lnTo>
                  <a:close/>
                </a:path>
                <a:path w="1277620" h="280670">
                  <a:moveTo>
                    <a:pt x="759015" y="244144"/>
                  </a:moveTo>
                  <a:lnTo>
                    <a:pt x="614857" y="244144"/>
                  </a:lnTo>
                  <a:lnTo>
                    <a:pt x="614857" y="178752"/>
                  </a:lnTo>
                  <a:lnTo>
                    <a:pt x="586054" y="178752"/>
                  </a:lnTo>
                  <a:lnTo>
                    <a:pt x="586054" y="269138"/>
                  </a:lnTo>
                  <a:lnTo>
                    <a:pt x="759015" y="269138"/>
                  </a:lnTo>
                  <a:lnTo>
                    <a:pt x="759015" y="244144"/>
                  </a:lnTo>
                  <a:close/>
                </a:path>
                <a:path w="1277620" h="280670">
                  <a:moveTo>
                    <a:pt x="992733" y="95605"/>
                  </a:moveTo>
                  <a:lnTo>
                    <a:pt x="987437" y="81089"/>
                  </a:lnTo>
                  <a:lnTo>
                    <a:pt x="986840" y="79451"/>
                  </a:lnTo>
                  <a:lnTo>
                    <a:pt x="970305" y="67716"/>
                  </a:lnTo>
                  <a:lnTo>
                    <a:pt x="964272" y="66027"/>
                  </a:lnTo>
                  <a:lnTo>
                    <a:pt x="964272" y="98234"/>
                  </a:lnTo>
                  <a:lnTo>
                    <a:pt x="964272" y="101130"/>
                  </a:lnTo>
                  <a:lnTo>
                    <a:pt x="960793" y="108356"/>
                  </a:lnTo>
                  <a:lnTo>
                    <a:pt x="950633" y="113753"/>
                  </a:lnTo>
                  <a:lnTo>
                    <a:pt x="934212" y="117132"/>
                  </a:lnTo>
                  <a:lnTo>
                    <a:pt x="911936" y="118287"/>
                  </a:lnTo>
                  <a:lnTo>
                    <a:pt x="889673" y="117132"/>
                  </a:lnTo>
                  <a:lnTo>
                    <a:pt x="873252" y="113753"/>
                  </a:lnTo>
                  <a:lnTo>
                    <a:pt x="863104" y="108356"/>
                  </a:lnTo>
                  <a:lnTo>
                    <a:pt x="859637" y="101130"/>
                  </a:lnTo>
                  <a:lnTo>
                    <a:pt x="859637" y="98234"/>
                  </a:lnTo>
                  <a:lnTo>
                    <a:pt x="863104" y="91020"/>
                  </a:lnTo>
                  <a:lnTo>
                    <a:pt x="873252" y="85636"/>
                  </a:lnTo>
                  <a:lnTo>
                    <a:pt x="889673" y="82257"/>
                  </a:lnTo>
                  <a:lnTo>
                    <a:pt x="911936" y="81089"/>
                  </a:lnTo>
                  <a:lnTo>
                    <a:pt x="934212" y="82257"/>
                  </a:lnTo>
                  <a:lnTo>
                    <a:pt x="950633" y="85636"/>
                  </a:lnTo>
                  <a:lnTo>
                    <a:pt x="960793" y="91020"/>
                  </a:lnTo>
                  <a:lnTo>
                    <a:pt x="964272" y="98234"/>
                  </a:lnTo>
                  <a:lnTo>
                    <a:pt x="964272" y="66027"/>
                  </a:lnTo>
                  <a:lnTo>
                    <a:pt x="944778" y="60540"/>
                  </a:lnTo>
                  <a:lnTo>
                    <a:pt x="911936" y="58115"/>
                  </a:lnTo>
                  <a:lnTo>
                    <a:pt x="879068" y="60540"/>
                  </a:lnTo>
                  <a:lnTo>
                    <a:pt x="853541" y="67716"/>
                  </a:lnTo>
                  <a:lnTo>
                    <a:pt x="837006" y="79451"/>
                  </a:lnTo>
                  <a:lnTo>
                    <a:pt x="831138" y="95605"/>
                  </a:lnTo>
                  <a:lnTo>
                    <a:pt x="831138" y="103746"/>
                  </a:lnTo>
                  <a:lnTo>
                    <a:pt x="837006" y="119913"/>
                  </a:lnTo>
                  <a:lnTo>
                    <a:pt x="853541" y="131660"/>
                  </a:lnTo>
                  <a:lnTo>
                    <a:pt x="879068" y="138836"/>
                  </a:lnTo>
                  <a:lnTo>
                    <a:pt x="911936" y="141249"/>
                  </a:lnTo>
                  <a:lnTo>
                    <a:pt x="944778" y="138836"/>
                  </a:lnTo>
                  <a:lnTo>
                    <a:pt x="970305" y="131660"/>
                  </a:lnTo>
                  <a:lnTo>
                    <a:pt x="986840" y="119913"/>
                  </a:lnTo>
                  <a:lnTo>
                    <a:pt x="987437" y="118287"/>
                  </a:lnTo>
                  <a:lnTo>
                    <a:pt x="992733" y="103746"/>
                  </a:lnTo>
                  <a:lnTo>
                    <a:pt x="992733" y="95605"/>
                  </a:lnTo>
                  <a:close/>
                </a:path>
                <a:path w="1277620" h="280670">
                  <a:moveTo>
                    <a:pt x="995641" y="229590"/>
                  </a:moveTo>
                  <a:lnTo>
                    <a:pt x="989952" y="211924"/>
                  </a:lnTo>
                  <a:lnTo>
                    <a:pt x="987463" y="209842"/>
                  </a:lnTo>
                  <a:lnTo>
                    <a:pt x="973505" y="198247"/>
                  </a:lnTo>
                  <a:lnTo>
                    <a:pt x="967155" y="196126"/>
                  </a:lnTo>
                  <a:lnTo>
                    <a:pt x="967155" y="231330"/>
                  </a:lnTo>
                  <a:lnTo>
                    <a:pt x="967155" y="235115"/>
                  </a:lnTo>
                  <a:lnTo>
                    <a:pt x="963307" y="243509"/>
                  </a:lnTo>
                  <a:lnTo>
                    <a:pt x="952309" y="250342"/>
                  </a:lnTo>
                  <a:lnTo>
                    <a:pt x="934923" y="254952"/>
                  </a:lnTo>
                  <a:lnTo>
                    <a:pt x="911936" y="256628"/>
                  </a:lnTo>
                  <a:lnTo>
                    <a:pt x="888961" y="254952"/>
                  </a:lnTo>
                  <a:lnTo>
                    <a:pt x="871562" y="250342"/>
                  </a:lnTo>
                  <a:lnTo>
                    <a:pt x="860552" y="243509"/>
                  </a:lnTo>
                  <a:lnTo>
                    <a:pt x="856703" y="235115"/>
                  </a:lnTo>
                  <a:lnTo>
                    <a:pt x="856703" y="231330"/>
                  </a:lnTo>
                  <a:lnTo>
                    <a:pt x="860552" y="222961"/>
                  </a:lnTo>
                  <a:lnTo>
                    <a:pt x="871562" y="216128"/>
                  </a:lnTo>
                  <a:lnTo>
                    <a:pt x="888961" y="211531"/>
                  </a:lnTo>
                  <a:lnTo>
                    <a:pt x="911936" y="209842"/>
                  </a:lnTo>
                  <a:lnTo>
                    <a:pt x="934923" y="211531"/>
                  </a:lnTo>
                  <a:lnTo>
                    <a:pt x="952309" y="216128"/>
                  </a:lnTo>
                  <a:lnTo>
                    <a:pt x="963307" y="222961"/>
                  </a:lnTo>
                  <a:lnTo>
                    <a:pt x="967155" y="231330"/>
                  </a:lnTo>
                  <a:lnTo>
                    <a:pt x="967155" y="196126"/>
                  </a:lnTo>
                  <a:lnTo>
                    <a:pt x="947204" y="189420"/>
                  </a:lnTo>
                  <a:lnTo>
                    <a:pt x="911936" y="186283"/>
                  </a:lnTo>
                  <a:lnTo>
                    <a:pt x="876655" y="189420"/>
                  </a:lnTo>
                  <a:lnTo>
                    <a:pt x="850353" y="198247"/>
                  </a:lnTo>
                  <a:lnTo>
                    <a:pt x="833907" y="211924"/>
                  </a:lnTo>
                  <a:lnTo>
                    <a:pt x="828230" y="229590"/>
                  </a:lnTo>
                  <a:lnTo>
                    <a:pt x="828230" y="236855"/>
                  </a:lnTo>
                  <a:lnTo>
                    <a:pt x="833907" y="254304"/>
                  </a:lnTo>
                  <a:lnTo>
                    <a:pt x="850353" y="268008"/>
                  </a:lnTo>
                  <a:lnTo>
                    <a:pt x="876655" y="276974"/>
                  </a:lnTo>
                  <a:lnTo>
                    <a:pt x="911936" y="280174"/>
                  </a:lnTo>
                  <a:lnTo>
                    <a:pt x="947204" y="276974"/>
                  </a:lnTo>
                  <a:lnTo>
                    <a:pt x="973505" y="268008"/>
                  </a:lnTo>
                  <a:lnTo>
                    <a:pt x="987158" y="256628"/>
                  </a:lnTo>
                  <a:lnTo>
                    <a:pt x="989952" y="254304"/>
                  </a:lnTo>
                  <a:lnTo>
                    <a:pt x="995641" y="236855"/>
                  </a:lnTo>
                  <a:lnTo>
                    <a:pt x="995641" y="229590"/>
                  </a:lnTo>
                  <a:close/>
                </a:path>
                <a:path w="1277620" h="280670">
                  <a:moveTo>
                    <a:pt x="1009599" y="24980"/>
                  </a:moveTo>
                  <a:lnTo>
                    <a:pt x="926172" y="24980"/>
                  </a:lnTo>
                  <a:lnTo>
                    <a:pt x="926172" y="0"/>
                  </a:lnTo>
                  <a:lnTo>
                    <a:pt x="897394" y="0"/>
                  </a:lnTo>
                  <a:lnTo>
                    <a:pt x="897394" y="24980"/>
                  </a:lnTo>
                  <a:lnTo>
                    <a:pt x="814285" y="24980"/>
                  </a:lnTo>
                  <a:lnTo>
                    <a:pt x="814285" y="48831"/>
                  </a:lnTo>
                  <a:lnTo>
                    <a:pt x="1009599" y="48831"/>
                  </a:lnTo>
                  <a:lnTo>
                    <a:pt x="1009599" y="24980"/>
                  </a:lnTo>
                  <a:close/>
                </a:path>
                <a:path w="1277620" h="280670">
                  <a:moveTo>
                    <a:pt x="1034859" y="151701"/>
                  </a:moveTo>
                  <a:lnTo>
                    <a:pt x="789000" y="151701"/>
                  </a:lnTo>
                  <a:lnTo>
                    <a:pt x="789000" y="175539"/>
                  </a:lnTo>
                  <a:lnTo>
                    <a:pt x="1034859" y="175539"/>
                  </a:lnTo>
                  <a:lnTo>
                    <a:pt x="1034859" y="151701"/>
                  </a:lnTo>
                  <a:close/>
                </a:path>
                <a:path w="1277620" h="280670">
                  <a:moveTo>
                    <a:pt x="1202194" y="54648"/>
                  </a:moveTo>
                  <a:lnTo>
                    <a:pt x="1197648" y="37452"/>
                  </a:lnTo>
                  <a:lnTo>
                    <a:pt x="1194028" y="33426"/>
                  </a:lnTo>
                  <a:lnTo>
                    <a:pt x="1184579" y="22885"/>
                  </a:lnTo>
                  <a:lnTo>
                    <a:pt x="1174864" y="18161"/>
                  </a:lnTo>
                  <a:lnTo>
                    <a:pt x="1174864" y="56388"/>
                  </a:lnTo>
                  <a:lnTo>
                    <a:pt x="1174864" y="62191"/>
                  </a:lnTo>
                  <a:lnTo>
                    <a:pt x="1172298" y="70612"/>
                  </a:lnTo>
                  <a:lnTo>
                    <a:pt x="1164818" y="78079"/>
                  </a:lnTo>
                  <a:lnTo>
                    <a:pt x="1152702" y="83413"/>
                  </a:lnTo>
                  <a:lnTo>
                    <a:pt x="1136256" y="85458"/>
                  </a:lnTo>
                  <a:lnTo>
                    <a:pt x="1119784" y="83413"/>
                  </a:lnTo>
                  <a:lnTo>
                    <a:pt x="1107643" y="78079"/>
                  </a:lnTo>
                  <a:lnTo>
                    <a:pt x="1100150" y="70612"/>
                  </a:lnTo>
                  <a:lnTo>
                    <a:pt x="1097584" y="62191"/>
                  </a:lnTo>
                  <a:lnTo>
                    <a:pt x="1097584" y="56388"/>
                  </a:lnTo>
                  <a:lnTo>
                    <a:pt x="1100150" y="48018"/>
                  </a:lnTo>
                  <a:lnTo>
                    <a:pt x="1107643" y="40652"/>
                  </a:lnTo>
                  <a:lnTo>
                    <a:pt x="1119784" y="35420"/>
                  </a:lnTo>
                  <a:lnTo>
                    <a:pt x="1136256" y="33426"/>
                  </a:lnTo>
                  <a:lnTo>
                    <a:pt x="1152702" y="35420"/>
                  </a:lnTo>
                  <a:lnTo>
                    <a:pt x="1164818" y="40652"/>
                  </a:lnTo>
                  <a:lnTo>
                    <a:pt x="1172298" y="48018"/>
                  </a:lnTo>
                  <a:lnTo>
                    <a:pt x="1174864" y="56388"/>
                  </a:lnTo>
                  <a:lnTo>
                    <a:pt x="1174864" y="18161"/>
                  </a:lnTo>
                  <a:lnTo>
                    <a:pt x="1163828" y="12788"/>
                  </a:lnTo>
                  <a:lnTo>
                    <a:pt x="1136256" y="9017"/>
                  </a:lnTo>
                  <a:lnTo>
                    <a:pt x="1108646" y="12788"/>
                  </a:lnTo>
                  <a:lnTo>
                    <a:pt x="1087882" y="22885"/>
                  </a:lnTo>
                  <a:lnTo>
                    <a:pt x="1074801" y="37452"/>
                  </a:lnTo>
                  <a:lnTo>
                    <a:pt x="1070254" y="54648"/>
                  </a:lnTo>
                  <a:lnTo>
                    <a:pt x="1070254" y="63944"/>
                  </a:lnTo>
                  <a:lnTo>
                    <a:pt x="1074801" y="81127"/>
                  </a:lnTo>
                  <a:lnTo>
                    <a:pt x="1087882" y="95694"/>
                  </a:lnTo>
                  <a:lnTo>
                    <a:pt x="1108646" y="105791"/>
                  </a:lnTo>
                  <a:lnTo>
                    <a:pt x="1136256" y="109575"/>
                  </a:lnTo>
                  <a:lnTo>
                    <a:pt x="1163828" y="105791"/>
                  </a:lnTo>
                  <a:lnTo>
                    <a:pt x="1184579" y="95694"/>
                  </a:lnTo>
                  <a:lnTo>
                    <a:pt x="1193761" y="85458"/>
                  </a:lnTo>
                  <a:lnTo>
                    <a:pt x="1197648" y="81127"/>
                  </a:lnTo>
                  <a:lnTo>
                    <a:pt x="1202194" y="63944"/>
                  </a:lnTo>
                  <a:lnTo>
                    <a:pt x="1202194" y="54648"/>
                  </a:lnTo>
                  <a:close/>
                </a:path>
                <a:path w="1277620" h="280670">
                  <a:moveTo>
                    <a:pt x="1225740" y="142138"/>
                  </a:moveTo>
                  <a:lnTo>
                    <a:pt x="1223708" y="117995"/>
                  </a:lnTo>
                  <a:lnTo>
                    <a:pt x="1179182" y="121246"/>
                  </a:lnTo>
                  <a:lnTo>
                    <a:pt x="1138478" y="123266"/>
                  </a:lnTo>
                  <a:lnTo>
                    <a:pt x="1097673" y="124256"/>
                  </a:lnTo>
                  <a:lnTo>
                    <a:pt x="1052817" y="124396"/>
                  </a:lnTo>
                  <a:lnTo>
                    <a:pt x="1052817" y="149390"/>
                  </a:lnTo>
                  <a:lnTo>
                    <a:pt x="1087259" y="149174"/>
                  </a:lnTo>
                  <a:lnTo>
                    <a:pt x="1119085" y="148526"/>
                  </a:lnTo>
                  <a:lnTo>
                    <a:pt x="1119085" y="186880"/>
                  </a:lnTo>
                  <a:lnTo>
                    <a:pt x="1147584" y="186880"/>
                  </a:lnTo>
                  <a:lnTo>
                    <a:pt x="1147584" y="148526"/>
                  </a:lnTo>
                  <a:lnTo>
                    <a:pt x="1147584" y="147650"/>
                  </a:lnTo>
                  <a:lnTo>
                    <a:pt x="1168222" y="146659"/>
                  </a:lnTo>
                  <a:lnTo>
                    <a:pt x="1187983" y="145427"/>
                  </a:lnTo>
                  <a:lnTo>
                    <a:pt x="1207084" y="143929"/>
                  </a:lnTo>
                  <a:lnTo>
                    <a:pt x="1225740" y="142138"/>
                  </a:lnTo>
                  <a:close/>
                </a:path>
                <a:path w="1277620" h="280670">
                  <a:moveTo>
                    <a:pt x="1271663" y="4076"/>
                  </a:moveTo>
                  <a:lnTo>
                    <a:pt x="1243177" y="4076"/>
                  </a:lnTo>
                  <a:lnTo>
                    <a:pt x="1243177" y="163626"/>
                  </a:lnTo>
                  <a:lnTo>
                    <a:pt x="1186522" y="163626"/>
                  </a:lnTo>
                  <a:lnTo>
                    <a:pt x="1186522" y="187756"/>
                  </a:lnTo>
                  <a:lnTo>
                    <a:pt x="1243177" y="187756"/>
                  </a:lnTo>
                  <a:lnTo>
                    <a:pt x="1243177" y="211594"/>
                  </a:lnTo>
                  <a:lnTo>
                    <a:pt x="1271663" y="211594"/>
                  </a:lnTo>
                  <a:lnTo>
                    <a:pt x="1271663" y="4076"/>
                  </a:lnTo>
                  <a:close/>
                </a:path>
                <a:path w="1277620" h="280670">
                  <a:moveTo>
                    <a:pt x="1277188" y="244716"/>
                  </a:moveTo>
                  <a:lnTo>
                    <a:pt x="1124889" y="244716"/>
                  </a:lnTo>
                  <a:lnTo>
                    <a:pt x="1124889" y="197637"/>
                  </a:lnTo>
                  <a:lnTo>
                    <a:pt x="1096111" y="197637"/>
                  </a:lnTo>
                  <a:lnTo>
                    <a:pt x="1096111" y="269417"/>
                  </a:lnTo>
                  <a:lnTo>
                    <a:pt x="1277188" y="269417"/>
                  </a:lnTo>
                  <a:lnTo>
                    <a:pt x="1277188" y="244716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6F1DC74E-B374-40C5-B11A-4467BA106A92}"/>
                </a:ext>
              </a:extLst>
            </p:cNvPr>
            <p:cNvSpPr/>
            <p:nvPr/>
          </p:nvSpPr>
          <p:spPr>
            <a:xfrm>
              <a:off x="3042916" y="3619124"/>
              <a:ext cx="48895" cy="48895"/>
            </a:xfrm>
            <a:custGeom>
              <a:avLst/>
              <a:gdLst/>
              <a:ahLst/>
              <a:cxnLst/>
              <a:rect l="l" t="t" r="r" b="b"/>
              <a:pathLst>
                <a:path w="48894" h="48895">
                  <a:moveTo>
                    <a:pt x="24282" y="0"/>
                  </a:moveTo>
                  <a:lnTo>
                    <a:pt x="14835" y="1908"/>
                  </a:lnTo>
                  <a:lnTo>
                    <a:pt x="7116" y="7113"/>
                  </a:lnTo>
                  <a:lnTo>
                    <a:pt x="1909" y="14835"/>
                  </a:lnTo>
                  <a:lnTo>
                    <a:pt x="0" y="24295"/>
                  </a:lnTo>
                  <a:lnTo>
                    <a:pt x="1909" y="33747"/>
                  </a:lnTo>
                  <a:lnTo>
                    <a:pt x="7116" y="41465"/>
                  </a:lnTo>
                  <a:lnTo>
                    <a:pt x="14835" y="46669"/>
                  </a:lnTo>
                  <a:lnTo>
                    <a:pt x="24282" y="48577"/>
                  </a:lnTo>
                  <a:lnTo>
                    <a:pt x="33729" y="46669"/>
                  </a:lnTo>
                  <a:lnTo>
                    <a:pt x="41448" y="41465"/>
                  </a:lnTo>
                  <a:lnTo>
                    <a:pt x="46654" y="33747"/>
                  </a:lnTo>
                  <a:lnTo>
                    <a:pt x="48564" y="24295"/>
                  </a:lnTo>
                  <a:lnTo>
                    <a:pt x="46654" y="14835"/>
                  </a:lnTo>
                  <a:lnTo>
                    <a:pt x="41448" y="7113"/>
                  </a:lnTo>
                  <a:lnTo>
                    <a:pt x="33729" y="1908"/>
                  </a:lnTo>
                  <a:lnTo>
                    <a:pt x="24282" y="0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17" name="object 11">
              <a:extLst>
                <a:ext uri="{FF2B5EF4-FFF2-40B4-BE49-F238E27FC236}">
                  <a16:creationId xmlns:a16="http://schemas.microsoft.com/office/drawing/2014/main" id="{07795CE3-2D1E-460D-9927-9B5D110B0A2D}"/>
                </a:ext>
              </a:extLst>
            </p:cNvPr>
            <p:cNvGrpSpPr/>
            <p:nvPr/>
          </p:nvGrpSpPr>
          <p:grpSpPr>
            <a:xfrm>
              <a:off x="1984998" y="3899655"/>
              <a:ext cx="513715" cy="147955"/>
              <a:chOff x="1984998" y="3899655"/>
              <a:chExt cx="513715" cy="147955"/>
            </a:xfrm>
          </p:grpSpPr>
          <p:pic>
            <p:nvPicPr>
              <p:cNvPr id="38" name="object 12">
                <a:extLst>
                  <a:ext uri="{FF2B5EF4-FFF2-40B4-BE49-F238E27FC236}">
                    <a16:creationId xmlns:a16="http://schemas.microsoft.com/office/drawing/2014/main" id="{98E050FB-B975-482B-89B2-02CFFAEFE767}"/>
                  </a:ext>
                </a:extLst>
              </p:cNvPr>
              <p:cNvPicPr/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1984998" y="3899655"/>
                <a:ext cx="214369" cy="147340"/>
              </a:xfrm>
              <a:prstGeom prst="rect">
                <a:avLst/>
              </a:prstGeom>
            </p:spPr>
          </p:pic>
          <p:pic>
            <p:nvPicPr>
              <p:cNvPr id="39" name="object 13">
                <a:extLst>
                  <a:ext uri="{FF2B5EF4-FFF2-40B4-BE49-F238E27FC236}">
                    <a16:creationId xmlns:a16="http://schemas.microsoft.com/office/drawing/2014/main" id="{E27F6BD4-6188-4659-8465-0005CEB884E3}"/>
                  </a:ext>
                </a:extLst>
              </p:cNvPr>
              <p:cNvPicPr/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223151" y="3932806"/>
                <a:ext cx="275163" cy="114198"/>
              </a:xfrm>
              <a:prstGeom prst="rect">
                <a:avLst/>
              </a:prstGeom>
            </p:spPr>
          </p:pic>
        </p:grpSp>
        <p:pic>
          <p:nvPicPr>
            <p:cNvPr id="18" name="object 14">
              <a:extLst>
                <a:ext uri="{FF2B5EF4-FFF2-40B4-BE49-F238E27FC236}">
                  <a16:creationId xmlns:a16="http://schemas.microsoft.com/office/drawing/2014/main" id="{DACBDD8E-DD94-48F6-85BC-0A888FB49FBC}"/>
                </a:ext>
              </a:extLst>
            </p:cNvPr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70566" y="3891357"/>
              <a:ext cx="449464" cy="156239"/>
            </a:xfrm>
            <a:prstGeom prst="rect">
              <a:avLst/>
            </a:prstGeom>
          </p:spPr>
        </p:pic>
        <p:grpSp>
          <p:nvGrpSpPr>
            <p:cNvPr id="19" name="object 15">
              <a:extLst>
                <a:ext uri="{FF2B5EF4-FFF2-40B4-BE49-F238E27FC236}">
                  <a16:creationId xmlns:a16="http://schemas.microsoft.com/office/drawing/2014/main" id="{95300206-042B-48F9-9354-5FD2B1E388D1}"/>
                </a:ext>
              </a:extLst>
            </p:cNvPr>
            <p:cNvGrpSpPr/>
            <p:nvPr/>
          </p:nvGrpSpPr>
          <p:grpSpPr>
            <a:xfrm>
              <a:off x="3523186" y="3895204"/>
              <a:ext cx="605790" cy="195580"/>
              <a:chOff x="3523186" y="3895204"/>
              <a:chExt cx="605790" cy="195580"/>
            </a:xfrm>
          </p:grpSpPr>
          <p:pic>
            <p:nvPicPr>
              <p:cNvPr id="33" name="object 16">
                <a:extLst>
                  <a:ext uri="{FF2B5EF4-FFF2-40B4-BE49-F238E27FC236}">
                    <a16:creationId xmlns:a16="http://schemas.microsoft.com/office/drawing/2014/main" id="{8A3B5490-0A64-4433-965D-37B758F06EA6}"/>
                  </a:ext>
                </a:extLst>
              </p:cNvPr>
              <p:cNvPicPr/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3523186" y="3899650"/>
                <a:ext cx="109550" cy="145732"/>
              </a:xfrm>
              <a:prstGeom prst="rect">
                <a:avLst/>
              </a:prstGeom>
            </p:spPr>
          </p:pic>
          <p:pic>
            <p:nvPicPr>
              <p:cNvPr id="34" name="object 17">
                <a:extLst>
                  <a:ext uri="{FF2B5EF4-FFF2-40B4-BE49-F238E27FC236}">
                    <a16:creationId xmlns:a16="http://schemas.microsoft.com/office/drawing/2014/main" id="{EEF87E19-05E7-4922-ADD0-D5461375F274}"/>
                  </a:ext>
                </a:extLst>
              </p:cNvPr>
              <p:cNvPicPr/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3651848" y="3932800"/>
                <a:ext cx="195366" cy="114198"/>
              </a:xfrm>
              <a:prstGeom prst="rect">
                <a:avLst/>
              </a:prstGeom>
            </p:spPr>
          </p:pic>
          <p:sp>
            <p:nvSpPr>
              <p:cNvPr id="35" name="object 18">
                <a:extLst>
                  <a:ext uri="{FF2B5EF4-FFF2-40B4-BE49-F238E27FC236}">
                    <a16:creationId xmlns:a16="http://schemas.microsoft.com/office/drawing/2014/main" id="{704C4B2C-537D-4135-82F5-B7912490458D}"/>
                  </a:ext>
                </a:extLst>
              </p:cNvPr>
              <p:cNvSpPr/>
              <p:nvPr/>
            </p:nvSpPr>
            <p:spPr>
              <a:xfrm>
                <a:off x="3868559" y="3895204"/>
                <a:ext cx="20955" cy="150495"/>
              </a:xfrm>
              <a:custGeom>
                <a:avLst/>
                <a:gdLst/>
                <a:ahLst/>
                <a:cxnLst/>
                <a:rect l="l" t="t" r="r" b="b"/>
                <a:pathLst>
                  <a:path w="20954" h="150495">
                    <a:moveTo>
                      <a:pt x="20218" y="39598"/>
                    </a:moveTo>
                    <a:lnTo>
                      <a:pt x="609" y="39598"/>
                    </a:lnTo>
                    <a:lnTo>
                      <a:pt x="609" y="150164"/>
                    </a:lnTo>
                    <a:lnTo>
                      <a:pt x="20218" y="150164"/>
                    </a:lnTo>
                    <a:lnTo>
                      <a:pt x="20218" y="39598"/>
                    </a:lnTo>
                    <a:close/>
                  </a:path>
                  <a:path w="20954" h="150495">
                    <a:moveTo>
                      <a:pt x="20828" y="0"/>
                    </a:moveTo>
                    <a:lnTo>
                      <a:pt x="0" y="0"/>
                    </a:lnTo>
                    <a:lnTo>
                      <a:pt x="0" y="21437"/>
                    </a:lnTo>
                    <a:lnTo>
                      <a:pt x="20828" y="21437"/>
                    </a:lnTo>
                    <a:lnTo>
                      <a:pt x="20828" y="0"/>
                    </a:lnTo>
                    <a:close/>
                  </a:path>
                </a:pathLst>
              </a:custGeom>
              <a:solidFill>
                <a:srgbClr val="6D6E7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36" name="object 19">
                <a:extLst>
                  <a:ext uri="{FF2B5EF4-FFF2-40B4-BE49-F238E27FC236}">
                    <a16:creationId xmlns:a16="http://schemas.microsoft.com/office/drawing/2014/main" id="{32EB39E3-E08F-4F2C-AA52-37D7490BAF23}"/>
                  </a:ext>
                </a:extLst>
              </p:cNvPr>
              <p:cNvPicPr/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3913432" y="3932793"/>
                <a:ext cx="94386" cy="157657"/>
              </a:xfrm>
              <a:prstGeom prst="rect">
                <a:avLst/>
              </a:prstGeom>
            </p:spPr>
          </p:pic>
          <p:pic>
            <p:nvPicPr>
              <p:cNvPr id="37" name="object 20">
                <a:extLst>
                  <a:ext uri="{FF2B5EF4-FFF2-40B4-BE49-F238E27FC236}">
                    <a16:creationId xmlns:a16="http://schemas.microsoft.com/office/drawing/2014/main" id="{34692EBE-54BF-4B9F-B65E-5B7601A7AC58}"/>
                  </a:ext>
                </a:extLst>
              </p:cNvPr>
              <p:cNvPicPr/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4037240" y="3932802"/>
                <a:ext cx="91147" cy="112572"/>
              </a:xfrm>
              <a:prstGeom prst="rect">
                <a:avLst/>
              </a:prstGeom>
            </p:spPr>
          </p:pic>
        </p:grpSp>
        <p:grpSp>
          <p:nvGrpSpPr>
            <p:cNvPr id="20" name="object 21">
              <a:extLst>
                <a:ext uri="{FF2B5EF4-FFF2-40B4-BE49-F238E27FC236}">
                  <a16:creationId xmlns:a16="http://schemas.microsoft.com/office/drawing/2014/main" id="{7C8CC467-A6C2-4390-A511-187BEA9EF453}"/>
                </a:ext>
              </a:extLst>
            </p:cNvPr>
            <p:cNvGrpSpPr/>
            <p:nvPr/>
          </p:nvGrpSpPr>
          <p:grpSpPr>
            <a:xfrm>
              <a:off x="4205501" y="3892574"/>
              <a:ext cx="1011555" cy="154940"/>
              <a:chOff x="4205501" y="3892574"/>
              <a:chExt cx="1011555" cy="154940"/>
            </a:xfrm>
          </p:grpSpPr>
          <p:pic>
            <p:nvPicPr>
              <p:cNvPr id="25" name="object 22">
                <a:extLst>
                  <a:ext uri="{FF2B5EF4-FFF2-40B4-BE49-F238E27FC236}">
                    <a16:creationId xmlns:a16="http://schemas.microsoft.com/office/drawing/2014/main" id="{EF0577C7-91D9-4386-BA4B-2FF40221F69C}"/>
                  </a:ext>
                </a:extLst>
              </p:cNvPr>
              <p:cNvPicPr/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4205501" y="3899650"/>
                <a:ext cx="201830" cy="147345"/>
              </a:xfrm>
              <a:prstGeom prst="rect">
                <a:avLst/>
              </a:prstGeom>
            </p:spPr>
          </p:pic>
          <p:pic>
            <p:nvPicPr>
              <p:cNvPr id="26" name="object 23">
                <a:extLst>
                  <a:ext uri="{FF2B5EF4-FFF2-40B4-BE49-F238E27FC236}">
                    <a16:creationId xmlns:a16="http://schemas.microsoft.com/office/drawing/2014/main" id="{6EB88C44-AC49-49EE-ADC7-BEE78F262A03}"/>
                  </a:ext>
                </a:extLst>
              </p:cNvPr>
              <p:cNvPicPr/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4427494" y="3934815"/>
                <a:ext cx="90322" cy="112585"/>
              </a:xfrm>
              <a:prstGeom prst="rect">
                <a:avLst/>
              </a:prstGeom>
            </p:spPr>
          </p:pic>
          <p:pic>
            <p:nvPicPr>
              <p:cNvPr id="27" name="object 24">
                <a:extLst>
                  <a:ext uri="{FF2B5EF4-FFF2-40B4-BE49-F238E27FC236}">
                    <a16:creationId xmlns:a16="http://schemas.microsoft.com/office/drawing/2014/main" id="{CE850B28-EBAE-4E9F-9926-D277FD3709BF}"/>
                  </a:ext>
                </a:extLst>
              </p:cNvPr>
              <p:cNvPicPr/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>
                <a:off x="4544221" y="3932802"/>
                <a:ext cx="91160" cy="112572"/>
              </a:xfrm>
              <a:prstGeom prst="rect">
                <a:avLst/>
              </a:prstGeom>
            </p:spPr>
          </p:pic>
          <p:pic>
            <p:nvPicPr>
              <p:cNvPr id="28" name="object 25">
                <a:extLst>
                  <a:ext uri="{FF2B5EF4-FFF2-40B4-BE49-F238E27FC236}">
                    <a16:creationId xmlns:a16="http://schemas.microsoft.com/office/drawing/2014/main" id="{13670EA5-F9C3-4B2D-9F72-40EC8028F2BF}"/>
                  </a:ext>
                </a:extLst>
              </p:cNvPr>
              <p:cNvPicPr/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>
                <a:off x="4654720" y="3892574"/>
                <a:ext cx="94399" cy="154432"/>
              </a:xfrm>
              <a:prstGeom prst="rect">
                <a:avLst/>
              </a:prstGeom>
            </p:spPr>
          </p:pic>
          <p:pic>
            <p:nvPicPr>
              <p:cNvPr id="29" name="object 26">
                <a:extLst>
                  <a:ext uri="{FF2B5EF4-FFF2-40B4-BE49-F238E27FC236}">
                    <a16:creationId xmlns:a16="http://schemas.microsoft.com/office/drawing/2014/main" id="{C23C59F4-6EBA-48B6-82D9-86A7BADECF3A}"/>
                  </a:ext>
                </a:extLst>
              </p:cNvPr>
              <p:cNvPicPr/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>
                <a:off x="4770852" y="3906914"/>
                <a:ext cx="171364" cy="140093"/>
              </a:xfrm>
              <a:prstGeom prst="rect">
                <a:avLst/>
              </a:prstGeom>
            </p:spPr>
          </p:pic>
          <p:sp>
            <p:nvSpPr>
              <p:cNvPr id="30" name="object 27">
                <a:extLst>
                  <a:ext uri="{FF2B5EF4-FFF2-40B4-BE49-F238E27FC236}">
                    <a16:creationId xmlns:a16="http://schemas.microsoft.com/office/drawing/2014/main" id="{032B6CA7-0383-48BF-BDC5-608104E3BE83}"/>
                  </a:ext>
                </a:extLst>
              </p:cNvPr>
              <p:cNvSpPr/>
              <p:nvPr/>
            </p:nvSpPr>
            <p:spPr>
              <a:xfrm>
                <a:off x="4961522" y="3895204"/>
                <a:ext cx="20955" cy="150495"/>
              </a:xfrm>
              <a:custGeom>
                <a:avLst/>
                <a:gdLst/>
                <a:ahLst/>
                <a:cxnLst/>
                <a:rect l="l" t="t" r="r" b="b"/>
                <a:pathLst>
                  <a:path w="20954" h="150495">
                    <a:moveTo>
                      <a:pt x="20243" y="39598"/>
                    </a:moveTo>
                    <a:lnTo>
                      <a:pt x="609" y="39598"/>
                    </a:lnTo>
                    <a:lnTo>
                      <a:pt x="609" y="150164"/>
                    </a:lnTo>
                    <a:lnTo>
                      <a:pt x="20243" y="150164"/>
                    </a:lnTo>
                    <a:lnTo>
                      <a:pt x="20243" y="39598"/>
                    </a:lnTo>
                    <a:close/>
                  </a:path>
                  <a:path w="20954" h="150495">
                    <a:moveTo>
                      <a:pt x="20840" y="0"/>
                    </a:moveTo>
                    <a:lnTo>
                      <a:pt x="0" y="0"/>
                    </a:lnTo>
                    <a:lnTo>
                      <a:pt x="0" y="21437"/>
                    </a:lnTo>
                    <a:lnTo>
                      <a:pt x="20840" y="21437"/>
                    </a:lnTo>
                    <a:lnTo>
                      <a:pt x="20840" y="0"/>
                    </a:lnTo>
                    <a:close/>
                  </a:path>
                </a:pathLst>
              </a:custGeom>
              <a:solidFill>
                <a:srgbClr val="6D6E7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31" name="object 28">
                <a:extLst>
                  <a:ext uri="{FF2B5EF4-FFF2-40B4-BE49-F238E27FC236}">
                    <a16:creationId xmlns:a16="http://schemas.microsoft.com/office/drawing/2014/main" id="{BBF767DD-090C-45E4-8667-8B465D8A63B9}"/>
                  </a:ext>
                </a:extLst>
              </p:cNvPr>
              <p:cNvPicPr/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5006162" y="3932797"/>
                <a:ext cx="98640" cy="114198"/>
              </a:xfrm>
              <a:prstGeom prst="rect">
                <a:avLst/>
              </a:prstGeom>
            </p:spPr>
          </p:pic>
          <p:pic>
            <p:nvPicPr>
              <p:cNvPr id="32" name="object 29">
                <a:extLst>
                  <a:ext uri="{FF2B5EF4-FFF2-40B4-BE49-F238E27FC236}">
                    <a16:creationId xmlns:a16="http://schemas.microsoft.com/office/drawing/2014/main" id="{17FA3708-E4A2-4156-8D10-2D4D131FD971}"/>
                  </a:ext>
                </a:extLst>
              </p:cNvPr>
              <p:cNvPicPr/>
              <p:nvPr/>
            </p:nvPicPr>
            <p:blipFill>
              <a:blip r:embed="rId26" cstate="print"/>
              <a:stretch>
                <a:fillRect/>
              </a:stretch>
            </p:blipFill>
            <p:spPr>
              <a:xfrm>
                <a:off x="5125558" y="3932802"/>
                <a:ext cx="91147" cy="112572"/>
              </a:xfrm>
              <a:prstGeom prst="rect">
                <a:avLst/>
              </a:prstGeom>
            </p:spPr>
          </p:pic>
        </p:grpSp>
        <p:grpSp>
          <p:nvGrpSpPr>
            <p:cNvPr id="21" name="object 30">
              <a:extLst>
                <a:ext uri="{FF2B5EF4-FFF2-40B4-BE49-F238E27FC236}">
                  <a16:creationId xmlns:a16="http://schemas.microsoft.com/office/drawing/2014/main" id="{749EE4C9-F229-4345-B168-CE0668298BE2}"/>
                </a:ext>
              </a:extLst>
            </p:cNvPr>
            <p:cNvGrpSpPr/>
            <p:nvPr/>
          </p:nvGrpSpPr>
          <p:grpSpPr>
            <a:xfrm>
              <a:off x="3087099" y="3889410"/>
              <a:ext cx="329565" cy="159385"/>
              <a:chOff x="3087099" y="3889410"/>
              <a:chExt cx="329565" cy="159385"/>
            </a:xfrm>
          </p:grpSpPr>
          <p:pic>
            <p:nvPicPr>
              <p:cNvPr id="22" name="object 31">
                <a:extLst>
                  <a:ext uri="{FF2B5EF4-FFF2-40B4-BE49-F238E27FC236}">
                    <a16:creationId xmlns:a16="http://schemas.microsoft.com/office/drawing/2014/main" id="{7189AC97-EF01-4280-BBCB-4A0A6BC8D861}"/>
                  </a:ext>
                </a:extLst>
              </p:cNvPr>
              <p:cNvPicPr/>
              <p:nvPr/>
            </p:nvPicPr>
            <p:blipFill>
              <a:blip r:embed="rId27" cstate="print"/>
              <a:stretch>
                <a:fillRect/>
              </a:stretch>
            </p:blipFill>
            <p:spPr>
              <a:xfrm>
                <a:off x="3087099" y="3930783"/>
                <a:ext cx="90220" cy="117462"/>
              </a:xfrm>
              <a:prstGeom prst="rect">
                <a:avLst/>
              </a:prstGeom>
            </p:spPr>
          </p:pic>
          <p:pic>
            <p:nvPicPr>
              <p:cNvPr id="23" name="object 32">
                <a:extLst>
                  <a:ext uri="{FF2B5EF4-FFF2-40B4-BE49-F238E27FC236}">
                    <a16:creationId xmlns:a16="http://schemas.microsoft.com/office/drawing/2014/main" id="{2E186414-8C8D-43BF-B0FE-A4B1BE1D6D78}"/>
                  </a:ext>
                </a:extLst>
              </p:cNvPr>
              <p:cNvPicPr/>
              <p:nvPr/>
            </p:nvPicPr>
            <p:blipFill>
              <a:blip r:embed="rId28" cstate="print"/>
              <a:stretch>
                <a:fillRect/>
              </a:stretch>
            </p:blipFill>
            <p:spPr>
              <a:xfrm>
                <a:off x="3204097" y="3930782"/>
                <a:ext cx="93751" cy="115798"/>
              </a:xfrm>
              <a:prstGeom prst="rect">
                <a:avLst/>
              </a:prstGeom>
            </p:spPr>
          </p:pic>
          <p:pic>
            <p:nvPicPr>
              <p:cNvPr id="24" name="object 33">
                <a:extLst>
                  <a:ext uri="{FF2B5EF4-FFF2-40B4-BE49-F238E27FC236}">
                    <a16:creationId xmlns:a16="http://schemas.microsoft.com/office/drawing/2014/main" id="{C1A6A906-C5E1-4DBC-A009-23E80E55483A}"/>
                  </a:ext>
                </a:extLst>
              </p:cNvPr>
              <p:cNvPicPr/>
              <p:nvPr/>
            </p:nvPicPr>
            <p:blipFill>
              <a:blip r:embed="rId29" cstate="print"/>
              <a:stretch>
                <a:fillRect/>
              </a:stretch>
            </p:blipFill>
            <p:spPr>
              <a:xfrm>
                <a:off x="3319414" y="3889410"/>
                <a:ext cx="97091" cy="15882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031366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7309E76-9884-4E6F-A078-793371565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5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AD9F5DA-7FE7-4AAC-B5A3-C207858D71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BB9813-6DFD-4F1E-AB47-3BEDF919A8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80FF8-5103-4287-8DBB-C8174F507113}" type="datetimeFigureOut">
              <a:rPr lang="ko-KR" altLang="en-US" smtClean="0"/>
              <a:t>2025-04-09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A672B7-8AAD-468D-AF5E-B4C2E39ED8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A87239-7EF5-442E-BC22-704E8C1295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7AE7A-DD60-43A0-AE8A-6F7F25C541C2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FA2C0628-4B9D-41C5-B396-D1339884743A}"/>
              </a:ext>
            </a:extLst>
          </p:cNvPr>
          <p:cNvGrpSpPr/>
          <p:nvPr userDrawn="1"/>
        </p:nvGrpSpPr>
        <p:grpSpPr>
          <a:xfrm>
            <a:off x="362104" y="6178324"/>
            <a:ext cx="2069109" cy="360588"/>
            <a:chOff x="1085152" y="3420018"/>
            <a:chExt cx="4131982" cy="720090"/>
          </a:xfrm>
        </p:grpSpPr>
        <p:grpSp>
          <p:nvGrpSpPr>
            <p:cNvPr id="8" name="object 2">
              <a:extLst>
                <a:ext uri="{FF2B5EF4-FFF2-40B4-BE49-F238E27FC236}">
                  <a16:creationId xmlns:a16="http://schemas.microsoft.com/office/drawing/2014/main" id="{519356CF-CE27-4618-B7E4-45E6F6E3B8AE}"/>
                </a:ext>
              </a:extLst>
            </p:cNvPr>
            <p:cNvGrpSpPr/>
            <p:nvPr/>
          </p:nvGrpSpPr>
          <p:grpSpPr>
            <a:xfrm>
              <a:off x="1085152" y="3420018"/>
              <a:ext cx="720090" cy="720090"/>
              <a:chOff x="1085152" y="3420018"/>
              <a:chExt cx="720090" cy="720090"/>
            </a:xfrm>
          </p:grpSpPr>
          <p:sp>
            <p:nvSpPr>
              <p:cNvPr id="36" name="object 3">
                <a:extLst>
                  <a:ext uri="{FF2B5EF4-FFF2-40B4-BE49-F238E27FC236}">
                    <a16:creationId xmlns:a16="http://schemas.microsoft.com/office/drawing/2014/main" id="{E1D485F0-18B6-4AF6-A791-ADE46279139F}"/>
                  </a:ext>
                </a:extLst>
              </p:cNvPr>
              <p:cNvSpPr/>
              <p:nvPr/>
            </p:nvSpPr>
            <p:spPr>
              <a:xfrm>
                <a:off x="1085164" y="3420018"/>
                <a:ext cx="360045" cy="360045"/>
              </a:xfrm>
              <a:custGeom>
                <a:avLst/>
                <a:gdLst/>
                <a:ahLst/>
                <a:cxnLst/>
                <a:rect l="l" t="t" r="r" b="b"/>
                <a:pathLst>
                  <a:path w="360044" h="360045">
                    <a:moveTo>
                      <a:pt x="180695" y="0"/>
                    </a:moveTo>
                    <a:lnTo>
                      <a:pt x="0" y="180695"/>
                    </a:lnTo>
                    <a:lnTo>
                      <a:pt x="6580" y="228369"/>
                    </a:lnTo>
                    <a:lnTo>
                      <a:pt x="24794" y="271193"/>
                    </a:lnTo>
                    <a:lnTo>
                      <a:pt x="52939" y="307467"/>
                    </a:lnTo>
                    <a:lnTo>
                      <a:pt x="89314" y="335485"/>
                    </a:lnTo>
                    <a:lnTo>
                      <a:pt x="132217" y="353544"/>
                    </a:lnTo>
                    <a:lnTo>
                      <a:pt x="179946" y="359943"/>
                    </a:lnTo>
                    <a:lnTo>
                      <a:pt x="227796" y="353514"/>
                    </a:lnTo>
                    <a:lnTo>
                      <a:pt x="270790" y="335370"/>
                    </a:lnTo>
                    <a:lnTo>
                      <a:pt x="307212" y="307227"/>
                    </a:lnTo>
                    <a:lnTo>
                      <a:pt x="335351" y="270800"/>
                    </a:lnTo>
                    <a:lnTo>
                      <a:pt x="353490" y="227806"/>
                    </a:lnTo>
                    <a:lnTo>
                      <a:pt x="359917" y="179959"/>
                    </a:lnTo>
                    <a:lnTo>
                      <a:pt x="353520" y="132230"/>
                    </a:lnTo>
                    <a:lnTo>
                      <a:pt x="335463" y="89327"/>
                    </a:lnTo>
                    <a:lnTo>
                      <a:pt x="307449" y="52951"/>
                    </a:lnTo>
                    <a:lnTo>
                      <a:pt x="271181" y="24803"/>
                    </a:lnTo>
                    <a:lnTo>
                      <a:pt x="228362" y="6586"/>
                    </a:lnTo>
                    <a:lnTo>
                      <a:pt x="180695" y="0"/>
                    </a:lnTo>
                    <a:close/>
                  </a:path>
                </a:pathLst>
              </a:custGeom>
              <a:solidFill>
                <a:srgbClr val="006EB6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7" name="object 4">
                <a:extLst>
                  <a:ext uri="{FF2B5EF4-FFF2-40B4-BE49-F238E27FC236}">
                    <a16:creationId xmlns:a16="http://schemas.microsoft.com/office/drawing/2014/main" id="{FBAE0B08-2A26-4075-86FC-D764F41AE0B6}"/>
                  </a:ext>
                </a:extLst>
              </p:cNvPr>
              <p:cNvSpPr/>
              <p:nvPr/>
            </p:nvSpPr>
            <p:spPr>
              <a:xfrm>
                <a:off x="1085152" y="3779964"/>
                <a:ext cx="360045" cy="360045"/>
              </a:xfrm>
              <a:custGeom>
                <a:avLst/>
                <a:gdLst/>
                <a:ahLst/>
                <a:cxnLst/>
                <a:rect l="l" t="t" r="r" b="b"/>
                <a:pathLst>
                  <a:path w="360044" h="360045">
                    <a:moveTo>
                      <a:pt x="179959" y="0"/>
                    </a:moveTo>
                    <a:lnTo>
                      <a:pt x="132230" y="6396"/>
                    </a:lnTo>
                    <a:lnTo>
                      <a:pt x="89327" y="24451"/>
                    </a:lnTo>
                    <a:lnTo>
                      <a:pt x="52951" y="52463"/>
                    </a:lnTo>
                    <a:lnTo>
                      <a:pt x="24803" y="88730"/>
                    </a:lnTo>
                    <a:lnTo>
                      <a:pt x="6586" y="131550"/>
                    </a:lnTo>
                    <a:lnTo>
                      <a:pt x="0" y="179222"/>
                    </a:lnTo>
                    <a:lnTo>
                      <a:pt x="180695" y="359918"/>
                    </a:lnTo>
                    <a:lnTo>
                      <a:pt x="228369" y="353332"/>
                    </a:lnTo>
                    <a:lnTo>
                      <a:pt x="271193" y="335117"/>
                    </a:lnTo>
                    <a:lnTo>
                      <a:pt x="307467" y="306973"/>
                    </a:lnTo>
                    <a:lnTo>
                      <a:pt x="335485" y="270600"/>
                    </a:lnTo>
                    <a:lnTo>
                      <a:pt x="353544" y="227699"/>
                    </a:lnTo>
                    <a:lnTo>
                      <a:pt x="359943" y="179971"/>
                    </a:lnTo>
                    <a:lnTo>
                      <a:pt x="353513" y="132125"/>
                    </a:lnTo>
                    <a:lnTo>
                      <a:pt x="335367" y="89133"/>
                    </a:lnTo>
                    <a:lnTo>
                      <a:pt x="307222" y="52709"/>
                    </a:lnTo>
                    <a:lnTo>
                      <a:pt x="270795" y="24569"/>
                    </a:lnTo>
                    <a:lnTo>
                      <a:pt x="227801" y="6428"/>
                    </a:lnTo>
                    <a:lnTo>
                      <a:pt x="179959" y="0"/>
                    </a:lnTo>
                    <a:close/>
                  </a:path>
                </a:pathLst>
              </a:custGeom>
              <a:solidFill>
                <a:srgbClr val="B72468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8" name="object 5">
                <a:extLst>
                  <a:ext uri="{FF2B5EF4-FFF2-40B4-BE49-F238E27FC236}">
                    <a16:creationId xmlns:a16="http://schemas.microsoft.com/office/drawing/2014/main" id="{7F5BDA45-78AB-47B8-903C-77F39D3B180B}"/>
                  </a:ext>
                </a:extLst>
              </p:cNvPr>
              <p:cNvSpPr/>
              <p:nvPr/>
            </p:nvSpPr>
            <p:spPr>
              <a:xfrm>
                <a:off x="1445091" y="3420032"/>
                <a:ext cx="360045" cy="360045"/>
              </a:xfrm>
              <a:custGeom>
                <a:avLst/>
                <a:gdLst/>
                <a:ahLst/>
                <a:cxnLst/>
                <a:rect l="l" t="t" r="r" b="b"/>
                <a:pathLst>
                  <a:path w="360044" h="360045">
                    <a:moveTo>
                      <a:pt x="179235" y="0"/>
                    </a:moveTo>
                    <a:lnTo>
                      <a:pt x="131562" y="6581"/>
                    </a:lnTo>
                    <a:lnTo>
                      <a:pt x="88740" y="24797"/>
                    </a:lnTo>
                    <a:lnTo>
                      <a:pt x="52470" y="52946"/>
                    </a:lnTo>
                    <a:lnTo>
                      <a:pt x="24455" y="89324"/>
                    </a:lnTo>
                    <a:lnTo>
                      <a:pt x="6397" y="132229"/>
                    </a:lnTo>
                    <a:lnTo>
                      <a:pt x="0" y="179959"/>
                    </a:lnTo>
                    <a:lnTo>
                      <a:pt x="6429" y="227806"/>
                    </a:lnTo>
                    <a:lnTo>
                      <a:pt x="24572" y="270800"/>
                    </a:lnTo>
                    <a:lnTo>
                      <a:pt x="52714" y="307227"/>
                    </a:lnTo>
                    <a:lnTo>
                      <a:pt x="89138" y="335370"/>
                    </a:lnTo>
                    <a:lnTo>
                      <a:pt x="132129" y="353514"/>
                    </a:lnTo>
                    <a:lnTo>
                      <a:pt x="179971" y="359943"/>
                    </a:lnTo>
                    <a:lnTo>
                      <a:pt x="227704" y="353544"/>
                    </a:lnTo>
                    <a:lnTo>
                      <a:pt x="270609" y="335485"/>
                    </a:lnTo>
                    <a:lnTo>
                      <a:pt x="306984" y="307467"/>
                    </a:lnTo>
                    <a:lnTo>
                      <a:pt x="335129" y="271193"/>
                    </a:lnTo>
                    <a:lnTo>
                      <a:pt x="353345" y="228369"/>
                    </a:lnTo>
                    <a:lnTo>
                      <a:pt x="359930" y="180695"/>
                    </a:lnTo>
                    <a:lnTo>
                      <a:pt x="179235" y="0"/>
                    </a:lnTo>
                    <a:close/>
                  </a:path>
                </a:pathLst>
              </a:custGeom>
              <a:solidFill>
                <a:srgbClr val="009C4C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9" name="object 6">
                <a:extLst>
                  <a:ext uri="{FF2B5EF4-FFF2-40B4-BE49-F238E27FC236}">
                    <a16:creationId xmlns:a16="http://schemas.microsoft.com/office/drawing/2014/main" id="{1B4CD569-5E91-4CA0-A982-56C526886B1F}"/>
                  </a:ext>
                </a:extLst>
              </p:cNvPr>
              <p:cNvSpPr/>
              <p:nvPr/>
            </p:nvSpPr>
            <p:spPr>
              <a:xfrm>
                <a:off x="1445082" y="3779959"/>
                <a:ext cx="360045" cy="360045"/>
              </a:xfrm>
              <a:custGeom>
                <a:avLst/>
                <a:gdLst/>
                <a:ahLst/>
                <a:cxnLst/>
                <a:rect l="l" t="t" r="r" b="b"/>
                <a:pathLst>
                  <a:path w="360044" h="360045">
                    <a:moveTo>
                      <a:pt x="179984" y="0"/>
                    </a:moveTo>
                    <a:lnTo>
                      <a:pt x="132137" y="6428"/>
                    </a:lnTo>
                    <a:lnTo>
                      <a:pt x="89142" y="24569"/>
                    </a:lnTo>
                    <a:lnTo>
                      <a:pt x="52716" y="52708"/>
                    </a:lnTo>
                    <a:lnTo>
                      <a:pt x="24573" y="89129"/>
                    </a:lnTo>
                    <a:lnTo>
                      <a:pt x="6429" y="132118"/>
                    </a:lnTo>
                    <a:lnTo>
                      <a:pt x="0" y="179959"/>
                    </a:lnTo>
                    <a:lnTo>
                      <a:pt x="6429" y="227799"/>
                    </a:lnTo>
                    <a:lnTo>
                      <a:pt x="24573" y="270788"/>
                    </a:lnTo>
                    <a:lnTo>
                      <a:pt x="52716" y="307209"/>
                    </a:lnTo>
                    <a:lnTo>
                      <a:pt x="89142" y="335348"/>
                    </a:lnTo>
                    <a:lnTo>
                      <a:pt x="132137" y="353489"/>
                    </a:lnTo>
                    <a:lnTo>
                      <a:pt x="179984" y="359918"/>
                    </a:lnTo>
                    <a:lnTo>
                      <a:pt x="227820" y="353489"/>
                    </a:lnTo>
                    <a:lnTo>
                      <a:pt x="270808" y="335348"/>
                    </a:lnTo>
                    <a:lnTo>
                      <a:pt x="307230" y="307209"/>
                    </a:lnTo>
                    <a:lnTo>
                      <a:pt x="335371" y="270788"/>
                    </a:lnTo>
                    <a:lnTo>
                      <a:pt x="353514" y="227799"/>
                    </a:lnTo>
                    <a:lnTo>
                      <a:pt x="359943" y="179959"/>
                    </a:lnTo>
                    <a:lnTo>
                      <a:pt x="353514" y="132118"/>
                    </a:lnTo>
                    <a:lnTo>
                      <a:pt x="335371" y="89129"/>
                    </a:lnTo>
                    <a:lnTo>
                      <a:pt x="307230" y="52708"/>
                    </a:lnTo>
                    <a:lnTo>
                      <a:pt x="270808" y="24569"/>
                    </a:lnTo>
                    <a:lnTo>
                      <a:pt x="227820" y="6428"/>
                    </a:lnTo>
                    <a:lnTo>
                      <a:pt x="179984" y="0"/>
                    </a:lnTo>
                    <a:close/>
                  </a:path>
                </a:pathLst>
              </a:custGeom>
              <a:solidFill>
                <a:srgbClr val="F2692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9" name="object 7">
              <a:extLst>
                <a:ext uri="{FF2B5EF4-FFF2-40B4-BE49-F238E27FC236}">
                  <a16:creationId xmlns:a16="http://schemas.microsoft.com/office/drawing/2014/main" id="{CD81EA31-5C54-48B8-BA47-C50C4D8143C1}"/>
                </a:ext>
              </a:extLst>
            </p:cNvPr>
            <p:cNvSpPr/>
            <p:nvPr/>
          </p:nvSpPr>
          <p:spPr>
            <a:xfrm>
              <a:off x="1949005" y="3508285"/>
              <a:ext cx="1023619" cy="278765"/>
            </a:xfrm>
            <a:custGeom>
              <a:avLst/>
              <a:gdLst/>
              <a:ahLst/>
              <a:cxnLst/>
              <a:rect l="l" t="t" r="r" b="b"/>
              <a:pathLst>
                <a:path w="1023619" h="278764">
                  <a:moveTo>
                    <a:pt x="139496" y="116243"/>
                  </a:moveTo>
                  <a:lnTo>
                    <a:pt x="135572" y="97980"/>
                  </a:lnTo>
                  <a:lnTo>
                    <a:pt x="129501" y="89801"/>
                  </a:lnTo>
                  <a:lnTo>
                    <a:pt x="123837" y="82169"/>
                  </a:lnTo>
                  <a:lnTo>
                    <a:pt x="112191" y="75539"/>
                  </a:lnTo>
                  <a:lnTo>
                    <a:pt x="112191" y="117703"/>
                  </a:lnTo>
                  <a:lnTo>
                    <a:pt x="112191" y="123507"/>
                  </a:lnTo>
                  <a:lnTo>
                    <a:pt x="110007" y="133883"/>
                  </a:lnTo>
                  <a:lnTo>
                    <a:pt x="103428" y="142798"/>
                  </a:lnTo>
                  <a:lnTo>
                    <a:pt x="92443" y="149047"/>
                  </a:lnTo>
                  <a:lnTo>
                    <a:pt x="77025" y="151409"/>
                  </a:lnTo>
                  <a:lnTo>
                    <a:pt x="61595" y="149047"/>
                  </a:lnTo>
                  <a:lnTo>
                    <a:pt x="50596" y="142798"/>
                  </a:lnTo>
                  <a:lnTo>
                    <a:pt x="44030" y="133883"/>
                  </a:lnTo>
                  <a:lnTo>
                    <a:pt x="41846" y="123507"/>
                  </a:lnTo>
                  <a:lnTo>
                    <a:pt x="41846" y="117703"/>
                  </a:lnTo>
                  <a:lnTo>
                    <a:pt x="43992" y="107340"/>
                  </a:lnTo>
                  <a:lnTo>
                    <a:pt x="50495" y="98412"/>
                  </a:lnTo>
                  <a:lnTo>
                    <a:pt x="61468" y="92163"/>
                  </a:lnTo>
                  <a:lnTo>
                    <a:pt x="77025" y="89801"/>
                  </a:lnTo>
                  <a:lnTo>
                    <a:pt x="92570" y="92163"/>
                  </a:lnTo>
                  <a:lnTo>
                    <a:pt x="103543" y="98412"/>
                  </a:lnTo>
                  <a:lnTo>
                    <a:pt x="110045" y="107340"/>
                  </a:lnTo>
                  <a:lnTo>
                    <a:pt x="112191" y="117703"/>
                  </a:lnTo>
                  <a:lnTo>
                    <a:pt x="112191" y="75539"/>
                  </a:lnTo>
                  <a:lnTo>
                    <a:pt x="104317" y="71043"/>
                  </a:lnTo>
                  <a:lnTo>
                    <a:pt x="77025" y="66840"/>
                  </a:lnTo>
                  <a:lnTo>
                    <a:pt x="49720" y="71005"/>
                  </a:lnTo>
                  <a:lnTo>
                    <a:pt x="30200" y="82067"/>
                  </a:lnTo>
                  <a:lnTo>
                    <a:pt x="18453" y="97866"/>
                  </a:lnTo>
                  <a:lnTo>
                    <a:pt x="14541" y="116243"/>
                  </a:lnTo>
                  <a:lnTo>
                    <a:pt x="14541" y="124968"/>
                  </a:lnTo>
                  <a:lnTo>
                    <a:pt x="18453" y="143230"/>
                  </a:lnTo>
                  <a:lnTo>
                    <a:pt x="30200" y="159042"/>
                  </a:lnTo>
                  <a:lnTo>
                    <a:pt x="49720" y="170167"/>
                  </a:lnTo>
                  <a:lnTo>
                    <a:pt x="77025" y="174371"/>
                  </a:lnTo>
                  <a:lnTo>
                    <a:pt x="104317" y="170167"/>
                  </a:lnTo>
                  <a:lnTo>
                    <a:pt x="123837" y="159042"/>
                  </a:lnTo>
                  <a:lnTo>
                    <a:pt x="129501" y="151409"/>
                  </a:lnTo>
                  <a:lnTo>
                    <a:pt x="135572" y="143230"/>
                  </a:lnTo>
                  <a:lnTo>
                    <a:pt x="139496" y="124968"/>
                  </a:lnTo>
                  <a:lnTo>
                    <a:pt x="139496" y="116243"/>
                  </a:lnTo>
                  <a:close/>
                </a:path>
                <a:path w="1023619" h="278764">
                  <a:moveTo>
                    <a:pt x="153746" y="32245"/>
                  </a:moveTo>
                  <a:lnTo>
                    <a:pt x="91262" y="32245"/>
                  </a:lnTo>
                  <a:lnTo>
                    <a:pt x="91262" y="0"/>
                  </a:lnTo>
                  <a:lnTo>
                    <a:pt x="62776" y="0"/>
                  </a:lnTo>
                  <a:lnTo>
                    <a:pt x="62776" y="32245"/>
                  </a:lnTo>
                  <a:lnTo>
                    <a:pt x="0" y="32245"/>
                  </a:lnTo>
                  <a:lnTo>
                    <a:pt x="0" y="56667"/>
                  </a:lnTo>
                  <a:lnTo>
                    <a:pt x="153746" y="56667"/>
                  </a:lnTo>
                  <a:lnTo>
                    <a:pt x="153746" y="32245"/>
                  </a:lnTo>
                  <a:close/>
                </a:path>
                <a:path w="1023619" h="278764">
                  <a:moveTo>
                    <a:pt x="215646" y="242684"/>
                  </a:moveTo>
                  <a:lnTo>
                    <a:pt x="73533" y="242684"/>
                  </a:lnTo>
                  <a:lnTo>
                    <a:pt x="73533" y="193560"/>
                  </a:lnTo>
                  <a:lnTo>
                    <a:pt x="44754" y="193560"/>
                  </a:lnTo>
                  <a:lnTo>
                    <a:pt x="44754" y="267677"/>
                  </a:lnTo>
                  <a:lnTo>
                    <a:pt x="215646" y="267677"/>
                  </a:lnTo>
                  <a:lnTo>
                    <a:pt x="215646" y="242684"/>
                  </a:lnTo>
                  <a:close/>
                </a:path>
                <a:path w="1023619" h="278764">
                  <a:moveTo>
                    <a:pt x="246468" y="82257"/>
                  </a:moveTo>
                  <a:lnTo>
                    <a:pt x="208381" y="82257"/>
                  </a:lnTo>
                  <a:lnTo>
                    <a:pt x="208381" y="2616"/>
                  </a:lnTo>
                  <a:lnTo>
                    <a:pt x="179908" y="2616"/>
                  </a:lnTo>
                  <a:lnTo>
                    <a:pt x="179908" y="197040"/>
                  </a:lnTo>
                  <a:lnTo>
                    <a:pt x="208381" y="197040"/>
                  </a:lnTo>
                  <a:lnTo>
                    <a:pt x="208381" y="107238"/>
                  </a:lnTo>
                  <a:lnTo>
                    <a:pt x="246468" y="107238"/>
                  </a:lnTo>
                  <a:lnTo>
                    <a:pt x="246468" y="82257"/>
                  </a:lnTo>
                  <a:close/>
                </a:path>
                <a:path w="1023619" h="278764">
                  <a:moveTo>
                    <a:pt x="507111" y="108407"/>
                  </a:moveTo>
                  <a:lnTo>
                    <a:pt x="464096" y="108407"/>
                  </a:lnTo>
                  <a:lnTo>
                    <a:pt x="466598" y="92938"/>
                  </a:lnTo>
                  <a:lnTo>
                    <a:pt x="468414" y="77520"/>
                  </a:lnTo>
                  <a:lnTo>
                    <a:pt x="469531" y="62877"/>
                  </a:lnTo>
                  <a:lnTo>
                    <a:pt x="469900" y="49695"/>
                  </a:lnTo>
                  <a:lnTo>
                    <a:pt x="469900" y="13360"/>
                  </a:lnTo>
                  <a:lnTo>
                    <a:pt x="293484" y="13360"/>
                  </a:lnTo>
                  <a:lnTo>
                    <a:pt x="293484" y="37769"/>
                  </a:lnTo>
                  <a:lnTo>
                    <a:pt x="440842" y="37769"/>
                  </a:lnTo>
                  <a:lnTo>
                    <a:pt x="440842" y="48539"/>
                  </a:lnTo>
                  <a:lnTo>
                    <a:pt x="440499" y="62230"/>
                  </a:lnTo>
                  <a:lnTo>
                    <a:pt x="439356" y="76949"/>
                  </a:lnTo>
                  <a:lnTo>
                    <a:pt x="437286" y="92430"/>
                  </a:lnTo>
                  <a:lnTo>
                    <a:pt x="434162" y="108407"/>
                  </a:lnTo>
                  <a:lnTo>
                    <a:pt x="261226" y="108407"/>
                  </a:lnTo>
                  <a:lnTo>
                    <a:pt x="261226" y="132803"/>
                  </a:lnTo>
                  <a:lnTo>
                    <a:pt x="368769" y="132803"/>
                  </a:lnTo>
                  <a:lnTo>
                    <a:pt x="368769" y="179311"/>
                  </a:lnTo>
                  <a:lnTo>
                    <a:pt x="292912" y="179311"/>
                  </a:lnTo>
                  <a:lnTo>
                    <a:pt x="292912" y="203733"/>
                  </a:lnTo>
                  <a:lnTo>
                    <a:pt x="444042" y="203733"/>
                  </a:lnTo>
                  <a:lnTo>
                    <a:pt x="444042" y="273202"/>
                  </a:lnTo>
                  <a:lnTo>
                    <a:pt x="472795" y="273202"/>
                  </a:lnTo>
                  <a:lnTo>
                    <a:pt x="472795" y="179311"/>
                  </a:lnTo>
                  <a:lnTo>
                    <a:pt x="397814" y="179311"/>
                  </a:lnTo>
                  <a:lnTo>
                    <a:pt x="397814" y="132803"/>
                  </a:lnTo>
                  <a:lnTo>
                    <a:pt x="507111" y="132803"/>
                  </a:lnTo>
                  <a:lnTo>
                    <a:pt x="507111" y="108407"/>
                  </a:lnTo>
                  <a:close/>
                </a:path>
                <a:path w="1023619" h="278764">
                  <a:moveTo>
                    <a:pt x="732307" y="218567"/>
                  </a:moveTo>
                  <a:lnTo>
                    <a:pt x="725855" y="197878"/>
                  </a:lnTo>
                  <a:lnTo>
                    <a:pt x="720204" y="192976"/>
                  </a:lnTo>
                  <a:lnTo>
                    <a:pt x="708113" y="182435"/>
                  </a:lnTo>
                  <a:lnTo>
                    <a:pt x="703821" y="180886"/>
                  </a:lnTo>
                  <a:lnTo>
                    <a:pt x="703821" y="220319"/>
                  </a:lnTo>
                  <a:lnTo>
                    <a:pt x="703821" y="227279"/>
                  </a:lnTo>
                  <a:lnTo>
                    <a:pt x="699528" y="237921"/>
                  </a:lnTo>
                  <a:lnTo>
                    <a:pt x="687768" y="246595"/>
                  </a:lnTo>
                  <a:lnTo>
                    <a:pt x="670229" y="252450"/>
                  </a:lnTo>
                  <a:lnTo>
                    <a:pt x="648601" y="254596"/>
                  </a:lnTo>
                  <a:lnTo>
                    <a:pt x="626973" y="252450"/>
                  </a:lnTo>
                  <a:lnTo>
                    <a:pt x="609434" y="246595"/>
                  </a:lnTo>
                  <a:lnTo>
                    <a:pt x="597674" y="237921"/>
                  </a:lnTo>
                  <a:lnTo>
                    <a:pt x="593382" y="227279"/>
                  </a:lnTo>
                  <a:lnTo>
                    <a:pt x="593382" y="220319"/>
                  </a:lnTo>
                  <a:lnTo>
                    <a:pt x="597674" y="209651"/>
                  </a:lnTo>
                  <a:lnTo>
                    <a:pt x="609434" y="200964"/>
                  </a:lnTo>
                  <a:lnTo>
                    <a:pt x="626973" y="195110"/>
                  </a:lnTo>
                  <a:lnTo>
                    <a:pt x="648601" y="192976"/>
                  </a:lnTo>
                  <a:lnTo>
                    <a:pt x="670229" y="195110"/>
                  </a:lnTo>
                  <a:lnTo>
                    <a:pt x="687768" y="200964"/>
                  </a:lnTo>
                  <a:lnTo>
                    <a:pt x="699528" y="209651"/>
                  </a:lnTo>
                  <a:lnTo>
                    <a:pt x="703821" y="220319"/>
                  </a:lnTo>
                  <a:lnTo>
                    <a:pt x="703821" y="180886"/>
                  </a:lnTo>
                  <a:lnTo>
                    <a:pt x="681545" y="172783"/>
                  </a:lnTo>
                  <a:lnTo>
                    <a:pt x="648601" y="169443"/>
                  </a:lnTo>
                  <a:lnTo>
                    <a:pt x="615657" y="172783"/>
                  </a:lnTo>
                  <a:lnTo>
                    <a:pt x="589089" y="182435"/>
                  </a:lnTo>
                  <a:lnTo>
                    <a:pt x="571360" y="197878"/>
                  </a:lnTo>
                  <a:lnTo>
                    <a:pt x="564896" y="218567"/>
                  </a:lnTo>
                  <a:lnTo>
                    <a:pt x="564896" y="229031"/>
                  </a:lnTo>
                  <a:lnTo>
                    <a:pt x="571360" y="249694"/>
                  </a:lnTo>
                  <a:lnTo>
                    <a:pt x="589089" y="265125"/>
                  </a:lnTo>
                  <a:lnTo>
                    <a:pt x="615657" y="274789"/>
                  </a:lnTo>
                  <a:lnTo>
                    <a:pt x="648601" y="278142"/>
                  </a:lnTo>
                  <a:lnTo>
                    <a:pt x="681545" y="274789"/>
                  </a:lnTo>
                  <a:lnTo>
                    <a:pt x="708113" y="265125"/>
                  </a:lnTo>
                  <a:lnTo>
                    <a:pt x="720217" y="254596"/>
                  </a:lnTo>
                  <a:lnTo>
                    <a:pt x="725855" y="249694"/>
                  </a:lnTo>
                  <a:lnTo>
                    <a:pt x="732307" y="229031"/>
                  </a:lnTo>
                  <a:lnTo>
                    <a:pt x="732307" y="218567"/>
                  </a:lnTo>
                  <a:close/>
                </a:path>
                <a:path w="1023619" h="278764">
                  <a:moveTo>
                    <a:pt x="734923" y="13373"/>
                  </a:moveTo>
                  <a:lnTo>
                    <a:pt x="557911" y="13373"/>
                  </a:lnTo>
                  <a:lnTo>
                    <a:pt x="557911" y="37782"/>
                  </a:lnTo>
                  <a:lnTo>
                    <a:pt x="705853" y="37782"/>
                  </a:lnTo>
                  <a:lnTo>
                    <a:pt x="705853" y="47663"/>
                  </a:lnTo>
                  <a:lnTo>
                    <a:pt x="705510" y="60337"/>
                  </a:lnTo>
                  <a:lnTo>
                    <a:pt x="704367" y="74574"/>
                  </a:lnTo>
                  <a:lnTo>
                    <a:pt x="702297" y="89954"/>
                  </a:lnTo>
                  <a:lnTo>
                    <a:pt x="699173" y="106070"/>
                  </a:lnTo>
                  <a:lnTo>
                    <a:pt x="727646" y="109270"/>
                  </a:lnTo>
                  <a:lnTo>
                    <a:pt x="730872" y="92646"/>
                  </a:lnTo>
                  <a:lnTo>
                    <a:pt x="733145" y="75272"/>
                  </a:lnTo>
                  <a:lnTo>
                    <a:pt x="734491" y="59410"/>
                  </a:lnTo>
                  <a:lnTo>
                    <a:pt x="734910" y="47663"/>
                  </a:lnTo>
                  <a:lnTo>
                    <a:pt x="734923" y="13373"/>
                  </a:lnTo>
                  <a:close/>
                </a:path>
                <a:path w="1023619" h="278764">
                  <a:moveTo>
                    <a:pt x="771537" y="125844"/>
                  </a:moveTo>
                  <a:lnTo>
                    <a:pt x="648309" y="125844"/>
                  </a:lnTo>
                  <a:lnTo>
                    <a:pt x="648309" y="73240"/>
                  </a:lnTo>
                  <a:lnTo>
                    <a:pt x="619239" y="73240"/>
                  </a:lnTo>
                  <a:lnTo>
                    <a:pt x="619239" y="125844"/>
                  </a:lnTo>
                  <a:lnTo>
                    <a:pt x="525665" y="125844"/>
                  </a:lnTo>
                  <a:lnTo>
                    <a:pt x="525665" y="150266"/>
                  </a:lnTo>
                  <a:lnTo>
                    <a:pt x="771537" y="150266"/>
                  </a:lnTo>
                  <a:lnTo>
                    <a:pt x="771537" y="125844"/>
                  </a:lnTo>
                  <a:close/>
                </a:path>
                <a:path w="1023619" h="278764">
                  <a:moveTo>
                    <a:pt x="972616" y="8140"/>
                  </a:moveTo>
                  <a:lnTo>
                    <a:pt x="944702" y="8140"/>
                  </a:lnTo>
                  <a:lnTo>
                    <a:pt x="944702" y="61607"/>
                  </a:lnTo>
                  <a:lnTo>
                    <a:pt x="944702" y="86309"/>
                  </a:lnTo>
                  <a:lnTo>
                    <a:pt x="944702" y="140081"/>
                  </a:lnTo>
                  <a:lnTo>
                    <a:pt x="913333" y="140081"/>
                  </a:lnTo>
                  <a:lnTo>
                    <a:pt x="913904" y="132232"/>
                  </a:lnTo>
                  <a:lnTo>
                    <a:pt x="913904" y="95034"/>
                  </a:lnTo>
                  <a:lnTo>
                    <a:pt x="913333" y="86309"/>
                  </a:lnTo>
                  <a:lnTo>
                    <a:pt x="944702" y="86309"/>
                  </a:lnTo>
                  <a:lnTo>
                    <a:pt x="944702" y="61607"/>
                  </a:lnTo>
                  <a:lnTo>
                    <a:pt x="908672" y="61607"/>
                  </a:lnTo>
                  <a:lnTo>
                    <a:pt x="902347" y="48234"/>
                  </a:lnTo>
                  <a:lnTo>
                    <a:pt x="900684" y="44729"/>
                  </a:lnTo>
                  <a:lnTo>
                    <a:pt x="889012" y="32537"/>
                  </a:lnTo>
                  <a:lnTo>
                    <a:pt x="886866" y="31496"/>
                  </a:lnTo>
                  <a:lnTo>
                    <a:pt x="886866" y="102870"/>
                  </a:lnTo>
                  <a:lnTo>
                    <a:pt x="886866" y="124968"/>
                  </a:lnTo>
                  <a:lnTo>
                    <a:pt x="885101" y="148628"/>
                  </a:lnTo>
                  <a:lnTo>
                    <a:pt x="879538" y="165836"/>
                  </a:lnTo>
                  <a:lnTo>
                    <a:pt x="869708" y="176339"/>
                  </a:lnTo>
                  <a:lnTo>
                    <a:pt x="855205" y="179895"/>
                  </a:lnTo>
                  <a:lnTo>
                    <a:pt x="840803" y="176377"/>
                  </a:lnTo>
                  <a:lnTo>
                    <a:pt x="830961" y="165950"/>
                  </a:lnTo>
                  <a:lnTo>
                    <a:pt x="825309" y="148755"/>
                  </a:lnTo>
                  <a:lnTo>
                    <a:pt x="823506" y="124968"/>
                  </a:lnTo>
                  <a:lnTo>
                    <a:pt x="823506" y="102870"/>
                  </a:lnTo>
                  <a:lnTo>
                    <a:pt x="825309" y="79133"/>
                  </a:lnTo>
                  <a:lnTo>
                    <a:pt x="830961" y="62039"/>
                  </a:lnTo>
                  <a:lnTo>
                    <a:pt x="840803" y="51701"/>
                  </a:lnTo>
                  <a:lnTo>
                    <a:pt x="855205" y="48234"/>
                  </a:lnTo>
                  <a:lnTo>
                    <a:pt x="869581" y="51701"/>
                  </a:lnTo>
                  <a:lnTo>
                    <a:pt x="879424" y="62039"/>
                  </a:lnTo>
                  <a:lnTo>
                    <a:pt x="885063" y="79133"/>
                  </a:lnTo>
                  <a:lnTo>
                    <a:pt x="886866" y="102870"/>
                  </a:lnTo>
                  <a:lnTo>
                    <a:pt x="886866" y="31496"/>
                  </a:lnTo>
                  <a:lnTo>
                    <a:pt x="873810" y="25158"/>
                  </a:lnTo>
                  <a:lnTo>
                    <a:pt x="855205" y="22669"/>
                  </a:lnTo>
                  <a:lnTo>
                    <a:pt x="829716" y="27546"/>
                  </a:lnTo>
                  <a:lnTo>
                    <a:pt x="811352" y="42100"/>
                  </a:lnTo>
                  <a:lnTo>
                    <a:pt x="800227" y="66179"/>
                  </a:lnTo>
                  <a:lnTo>
                    <a:pt x="796493" y="99669"/>
                  </a:lnTo>
                  <a:lnTo>
                    <a:pt x="796493" y="128168"/>
                  </a:lnTo>
                  <a:lnTo>
                    <a:pt x="800265" y="161658"/>
                  </a:lnTo>
                  <a:lnTo>
                    <a:pt x="811453" y="185737"/>
                  </a:lnTo>
                  <a:lnTo>
                    <a:pt x="829843" y="200291"/>
                  </a:lnTo>
                  <a:lnTo>
                    <a:pt x="855205" y="205181"/>
                  </a:lnTo>
                  <a:lnTo>
                    <a:pt x="874268" y="202628"/>
                  </a:lnTo>
                  <a:lnTo>
                    <a:pt x="889635" y="195008"/>
                  </a:lnTo>
                  <a:lnTo>
                    <a:pt x="901293" y="182372"/>
                  </a:lnTo>
                  <a:lnTo>
                    <a:pt x="902411" y="179895"/>
                  </a:lnTo>
                  <a:lnTo>
                    <a:pt x="909243" y="164782"/>
                  </a:lnTo>
                  <a:lnTo>
                    <a:pt x="944702" y="164782"/>
                  </a:lnTo>
                  <a:lnTo>
                    <a:pt x="944702" y="257492"/>
                  </a:lnTo>
                  <a:lnTo>
                    <a:pt x="972616" y="257492"/>
                  </a:lnTo>
                  <a:lnTo>
                    <a:pt x="972616" y="164782"/>
                  </a:lnTo>
                  <a:lnTo>
                    <a:pt x="972616" y="140081"/>
                  </a:lnTo>
                  <a:lnTo>
                    <a:pt x="972616" y="86309"/>
                  </a:lnTo>
                  <a:lnTo>
                    <a:pt x="972616" y="61607"/>
                  </a:lnTo>
                  <a:lnTo>
                    <a:pt x="972616" y="8140"/>
                  </a:lnTo>
                  <a:close/>
                </a:path>
                <a:path w="1023619" h="278764">
                  <a:moveTo>
                    <a:pt x="1023467" y="2616"/>
                  </a:moveTo>
                  <a:lnTo>
                    <a:pt x="995286" y="2616"/>
                  </a:lnTo>
                  <a:lnTo>
                    <a:pt x="995286" y="270586"/>
                  </a:lnTo>
                  <a:lnTo>
                    <a:pt x="1023467" y="270586"/>
                  </a:lnTo>
                  <a:lnTo>
                    <a:pt x="1023467" y="2616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8">
              <a:extLst>
                <a:ext uri="{FF2B5EF4-FFF2-40B4-BE49-F238E27FC236}">
                  <a16:creationId xmlns:a16="http://schemas.microsoft.com/office/drawing/2014/main" id="{34B93EEC-E9AB-4122-B9C1-2992EFDBD3AF}"/>
                </a:ext>
              </a:extLst>
            </p:cNvPr>
            <p:cNvSpPr/>
            <p:nvPr/>
          </p:nvSpPr>
          <p:spPr>
            <a:xfrm>
              <a:off x="3167672" y="3510889"/>
              <a:ext cx="737870" cy="268605"/>
            </a:xfrm>
            <a:custGeom>
              <a:avLst/>
              <a:gdLst/>
              <a:ahLst/>
              <a:cxnLst/>
              <a:rect l="l" t="t" r="r" b="b"/>
              <a:pathLst>
                <a:path w="737870" h="268604">
                  <a:moveTo>
                    <a:pt x="152590" y="188912"/>
                  </a:moveTo>
                  <a:lnTo>
                    <a:pt x="150253" y="172351"/>
                  </a:lnTo>
                  <a:lnTo>
                    <a:pt x="149098" y="164198"/>
                  </a:lnTo>
                  <a:lnTo>
                    <a:pt x="125361" y="167690"/>
                  </a:lnTo>
                  <a:lnTo>
                    <a:pt x="100609" y="170243"/>
                  </a:lnTo>
                  <a:lnTo>
                    <a:pt x="74599" y="171818"/>
                  </a:lnTo>
                  <a:lnTo>
                    <a:pt x="47091" y="172351"/>
                  </a:lnTo>
                  <a:lnTo>
                    <a:pt x="28765" y="172351"/>
                  </a:lnTo>
                  <a:lnTo>
                    <a:pt x="28765" y="49123"/>
                  </a:lnTo>
                  <a:lnTo>
                    <a:pt x="126720" y="49123"/>
                  </a:lnTo>
                  <a:lnTo>
                    <a:pt x="126720" y="24117"/>
                  </a:lnTo>
                  <a:lnTo>
                    <a:pt x="0" y="24117"/>
                  </a:lnTo>
                  <a:lnTo>
                    <a:pt x="0" y="197345"/>
                  </a:lnTo>
                  <a:lnTo>
                    <a:pt x="40970" y="197345"/>
                  </a:lnTo>
                  <a:lnTo>
                    <a:pt x="73050" y="196850"/>
                  </a:lnTo>
                  <a:lnTo>
                    <a:pt x="102450" y="195313"/>
                  </a:lnTo>
                  <a:lnTo>
                    <a:pt x="129019" y="192684"/>
                  </a:lnTo>
                  <a:lnTo>
                    <a:pt x="152590" y="188912"/>
                  </a:lnTo>
                  <a:close/>
                </a:path>
                <a:path w="737870" h="268604">
                  <a:moveTo>
                    <a:pt x="202869" y="0"/>
                  </a:moveTo>
                  <a:lnTo>
                    <a:pt x="174078" y="0"/>
                  </a:lnTo>
                  <a:lnTo>
                    <a:pt x="174078" y="267970"/>
                  </a:lnTo>
                  <a:lnTo>
                    <a:pt x="202869" y="267970"/>
                  </a:lnTo>
                  <a:lnTo>
                    <a:pt x="202869" y="0"/>
                  </a:lnTo>
                  <a:close/>
                </a:path>
                <a:path w="737870" h="268604">
                  <a:moveTo>
                    <a:pt x="405384" y="180784"/>
                  </a:moveTo>
                  <a:lnTo>
                    <a:pt x="372935" y="150583"/>
                  </a:lnTo>
                  <a:lnTo>
                    <a:pt x="343877" y="113855"/>
                  </a:lnTo>
                  <a:lnTo>
                    <a:pt x="339712" y="86626"/>
                  </a:lnTo>
                  <a:lnTo>
                    <a:pt x="339712" y="49415"/>
                  </a:lnTo>
                  <a:lnTo>
                    <a:pt x="395808" y="49415"/>
                  </a:lnTo>
                  <a:lnTo>
                    <a:pt x="395808" y="24422"/>
                  </a:lnTo>
                  <a:lnTo>
                    <a:pt x="253098" y="24422"/>
                  </a:lnTo>
                  <a:lnTo>
                    <a:pt x="253098" y="49415"/>
                  </a:lnTo>
                  <a:lnTo>
                    <a:pt x="310642" y="49415"/>
                  </a:lnTo>
                  <a:lnTo>
                    <a:pt x="310642" y="86626"/>
                  </a:lnTo>
                  <a:lnTo>
                    <a:pt x="299847" y="126060"/>
                  </a:lnTo>
                  <a:lnTo>
                    <a:pt x="267512" y="162191"/>
                  </a:lnTo>
                  <a:lnTo>
                    <a:pt x="243509" y="184848"/>
                  </a:lnTo>
                  <a:lnTo>
                    <a:pt x="262382" y="204330"/>
                  </a:lnTo>
                  <a:lnTo>
                    <a:pt x="298843" y="168554"/>
                  </a:lnTo>
                  <a:lnTo>
                    <a:pt x="325475" y="135445"/>
                  </a:lnTo>
                  <a:lnTo>
                    <a:pt x="325742" y="135445"/>
                  </a:lnTo>
                  <a:lnTo>
                    <a:pt x="352094" y="167195"/>
                  </a:lnTo>
                  <a:lnTo>
                    <a:pt x="386486" y="200240"/>
                  </a:lnTo>
                  <a:lnTo>
                    <a:pt x="405384" y="180784"/>
                  </a:lnTo>
                  <a:close/>
                </a:path>
                <a:path w="737870" h="268604">
                  <a:moveTo>
                    <a:pt x="496074" y="99123"/>
                  </a:moveTo>
                  <a:lnTo>
                    <a:pt x="454812" y="99123"/>
                  </a:lnTo>
                  <a:lnTo>
                    <a:pt x="454812" y="0"/>
                  </a:lnTo>
                  <a:lnTo>
                    <a:pt x="426046" y="0"/>
                  </a:lnTo>
                  <a:lnTo>
                    <a:pt x="426046" y="267982"/>
                  </a:lnTo>
                  <a:lnTo>
                    <a:pt x="454812" y="267982"/>
                  </a:lnTo>
                  <a:lnTo>
                    <a:pt x="454812" y="124104"/>
                  </a:lnTo>
                  <a:lnTo>
                    <a:pt x="496074" y="124104"/>
                  </a:lnTo>
                  <a:lnTo>
                    <a:pt x="496074" y="99123"/>
                  </a:lnTo>
                  <a:close/>
                </a:path>
                <a:path w="737870" h="268604">
                  <a:moveTo>
                    <a:pt x="655281" y="72085"/>
                  </a:moveTo>
                  <a:lnTo>
                    <a:pt x="651167" y="51346"/>
                  </a:lnTo>
                  <a:lnTo>
                    <a:pt x="641388" y="35763"/>
                  </a:lnTo>
                  <a:lnTo>
                    <a:pt x="638721" y="31496"/>
                  </a:lnTo>
                  <a:lnTo>
                    <a:pt x="627672" y="23660"/>
                  </a:lnTo>
                  <a:lnTo>
                    <a:pt x="627672" y="73240"/>
                  </a:lnTo>
                  <a:lnTo>
                    <a:pt x="627672" y="86029"/>
                  </a:lnTo>
                  <a:lnTo>
                    <a:pt x="625424" y="99377"/>
                  </a:lnTo>
                  <a:lnTo>
                    <a:pt x="618375" y="111429"/>
                  </a:lnTo>
                  <a:lnTo>
                    <a:pt x="606094" y="120154"/>
                  </a:lnTo>
                  <a:lnTo>
                    <a:pt x="588149" y="123520"/>
                  </a:lnTo>
                  <a:lnTo>
                    <a:pt x="570331" y="120154"/>
                  </a:lnTo>
                  <a:lnTo>
                    <a:pt x="558038" y="111429"/>
                  </a:lnTo>
                  <a:lnTo>
                    <a:pt x="550926" y="99377"/>
                  </a:lnTo>
                  <a:lnTo>
                    <a:pt x="548627" y="86029"/>
                  </a:lnTo>
                  <a:lnTo>
                    <a:pt x="548627" y="73240"/>
                  </a:lnTo>
                  <a:lnTo>
                    <a:pt x="550887" y="59905"/>
                  </a:lnTo>
                  <a:lnTo>
                    <a:pt x="557923" y="47853"/>
                  </a:lnTo>
                  <a:lnTo>
                    <a:pt x="570204" y="39128"/>
                  </a:lnTo>
                  <a:lnTo>
                    <a:pt x="588149" y="35763"/>
                  </a:lnTo>
                  <a:lnTo>
                    <a:pt x="606094" y="39128"/>
                  </a:lnTo>
                  <a:lnTo>
                    <a:pt x="618375" y="47853"/>
                  </a:lnTo>
                  <a:lnTo>
                    <a:pt x="625424" y="59905"/>
                  </a:lnTo>
                  <a:lnTo>
                    <a:pt x="627672" y="73240"/>
                  </a:lnTo>
                  <a:lnTo>
                    <a:pt x="627672" y="23660"/>
                  </a:lnTo>
                  <a:lnTo>
                    <a:pt x="617766" y="16624"/>
                  </a:lnTo>
                  <a:lnTo>
                    <a:pt x="588149" y="10756"/>
                  </a:lnTo>
                  <a:lnTo>
                    <a:pt x="558533" y="16624"/>
                  </a:lnTo>
                  <a:lnTo>
                    <a:pt x="537578" y="31496"/>
                  </a:lnTo>
                  <a:lnTo>
                    <a:pt x="525132" y="51346"/>
                  </a:lnTo>
                  <a:lnTo>
                    <a:pt x="521017" y="72085"/>
                  </a:lnTo>
                  <a:lnTo>
                    <a:pt x="521017" y="87198"/>
                  </a:lnTo>
                  <a:lnTo>
                    <a:pt x="525132" y="107937"/>
                  </a:lnTo>
                  <a:lnTo>
                    <a:pt x="537578" y="127774"/>
                  </a:lnTo>
                  <a:lnTo>
                    <a:pt x="558533" y="142659"/>
                  </a:lnTo>
                  <a:lnTo>
                    <a:pt x="588149" y="148526"/>
                  </a:lnTo>
                  <a:lnTo>
                    <a:pt x="617766" y="142659"/>
                  </a:lnTo>
                  <a:lnTo>
                    <a:pt x="638721" y="127774"/>
                  </a:lnTo>
                  <a:lnTo>
                    <a:pt x="641388" y="123520"/>
                  </a:lnTo>
                  <a:lnTo>
                    <a:pt x="651167" y="107937"/>
                  </a:lnTo>
                  <a:lnTo>
                    <a:pt x="655281" y="87198"/>
                  </a:lnTo>
                  <a:lnTo>
                    <a:pt x="655281" y="72085"/>
                  </a:lnTo>
                  <a:close/>
                </a:path>
                <a:path w="737870" h="268604">
                  <a:moveTo>
                    <a:pt x="731723" y="0"/>
                  </a:moveTo>
                  <a:lnTo>
                    <a:pt x="703249" y="0"/>
                  </a:lnTo>
                  <a:lnTo>
                    <a:pt x="703249" y="191236"/>
                  </a:lnTo>
                  <a:lnTo>
                    <a:pt x="731723" y="191236"/>
                  </a:lnTo>
                  <a:lnTo>
                    <a:pt x="731723" y="0"/>
                  </a:lnTo>
                  <a:close/>
                </a:path>
                <a:path w="737870" h="268604">
                  <a:moveTo>
                    <a:pt x="737247" y="240080"/>
                  </a:moveTo>
                  <a:lnTo>
                    <a:pt x="593090" y="240080"/>
                  </a:lnTo>
                  <a:lnTo>
                    <a:pt x="593090" y="176136"/>
                  </a:lnTo>
                  <a:lnTo>
                    <a:pt x="564311" y="176136"/>
                  </a:lnTo>
                  <a:lnTo>
                    <a:pt x="564311" y="265061"/>
                  </a:lnTo>
                  <a:lnTo>
                    <a:pt x="737247" y="265061"/>
                  </a:lnTo>
                  <a:lnTo>
                    <a:pt x="737247" y="240080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9">
              <a:extLst>
                <a:ext uri="{FF2B5EF4-FFF2-40B4-BE49-F238E27FC236}">
                  <a16:creationId xmlns:a16="http://schemas.microsoft.com/office/drawing/2014/main" id="{992B52DB-B9FD-4584-8F57-40308D06B358}"/>
                </a:ext>
              </a:extLst>
            </p:cNvPr>
            <p:cNvSpPr/>
            <p:nvPr/>
          </p:nvSpPr>
          <p:spPr>
            <a:xfrm>
              <a:off x="3939514" y="3506825"/>
              <a:ext cx="1277620" cy="280670"/>
            </a:xfrm>
            <a:custGeom>
              <a:avLst/>
              <a:gdLst/>
              <a:ahLst/>
              <a:cxnLst/>
              <a:rect l="l" t="t" r="r" b="b"/>
              <a:pathLst>
                <a:path w="1277620" h="280670">
                  <a:moveTo>
                    <a:pt x="210159" y="14808"/>
                  </a:moveTo>
                  <a:lnTo>
                    <a:pt x="181660" y="14808"/>
                  </a:lnTo>
                  <a:lnTo>
                    <a:pt x="181660" y="38938"/>
                  </a:lnTo>
                  <a:lnTo>
                    <a:pt x="181660" y="88468"/>
                  </a:lnTo>
                  <a:lnTo>
                    <a:pt x="64262" y="88468"/>
                  </a:lnTo>
                  <a:lnTo>
                    <a:pt x="64262" y="38938"/>
                  </a:lnTo>
                  <a:lnTo>
                    <a:pt x="181660" y="38938"/>
                  </a:lnTo>
                  <a:lnTo>
                    <a:pt x="181660" y="14808"/>
                  </a:lnTo>
                  <a:lnTo>
                    <a:pt x="35775" y="14808"/>
                  </a:lnTo>
                  <a:lnTo>
                    <a:pt x="35775" y="38938"/>
                  </a:lnTo>
                  <a:lnTo>
                    <a:pt x="35775" y="88468"/>
                  </a:lnTo>
                  <a:lnTo>
                    <a:pt x="35775" y="112598"/>
                  </a:lnTo>
                  <a:lnTo>
                    <a:pt x="210159" y="112598"/>
                  </a:lnTo>
                  <a:lnTo>
                    <a:pt x="210159" y="88658"/>
                  </a:lnTo>
                  <a:lnTo>
                    <a:pt x="210159" y="88468"/>
                  </a:lnTo>
                  <a:lnTo>
                    <a:pt x="210159" y="38938"/>
                  </a:lnTo>
                  <a:lnTo>
                    <a:pt x="210159" y="38658"/>
                  </a:lnTo>
                  <a:lnTo>
                    <a:pt x="210159" y="14808"/>
                  </a:lnTo>
                  <a:close/>
                </a:path>
                <a:path w="1277620" h="280670">
                  <a:moveTo>
                    <a:pt x="215658" y="244678"/>
                  </a:moveTo>
                  <a:lnTo>
                    <a:pt x="64262" y="244678"/>
                  </a:lnTo>
                  <a:lnTo>
                    <a:pt x="64262" y="190068"/>
                  </a:lnTo>
                  <a:lnTo>
                    <a:pt x="35458" y="190068"/>
                  </a:lnTo>
                  <a:lnTo>
                    <a:pt x="35458" y="244678"/>
                  </a:lnTo>
                  <a:lnTo>
                    <a:pt x="35458" y="268808"/>
                  </a:lnTo>
                  <a:lnTo>
                    <a:pt x="215658" y="268808"/>
                  </a:lnTo>
                  <a:lnTo>
                    <a:pt x="215658" y="244678"/>
                  </a:lnTo>
                  <a:close/>
                </a:path>
                <a:path w="1277620" h="280670">
                  <a:moveTo>
                    <a:pt x="245897" y="138049"/>
                  </a:moveTo>
                  <a:lnTo>
                    <a:pt x="0" y="138049"/>
                  </a:lnTo>
                  <a:lnTo>
                    <a:pt x="0" y="162471"/>
                  </a:lnTo>
                  <a:lnTo>
                    <a:pt x="111925" y="162471"/>
                  </a:lnTo>
                  <a:lnTo>
                    <a:pt x="111925" y="214198"/>
                  </a:lnTo>
                  <a:lnTo>
                    <a:pt x="140970" y="214198"/>
                  </a:lnTo>
                  <a:lnTo>
                    <a:pt x="140970" y="162471"/>
                  </a:lnTo>
                  <a:lnTo>
                    <a:pt x="245897" y="162471"/>
                  </a:lnTo>
                  <a:lnTo>
                    <a:pt x="245897" y="138049"/>
                  </a:lnTo>
                  <a:close/>
                </a:path>
                <a:path w="1277620" h="280670">
                  <a:moveTo>
                    <a:pt x="424878" y="34302"/>
                  </a:moveTo>
                  <a:lnTo>
                    <a:pt x="363550" y="34302"/>
                  </a:lnTo>
                  <a:lnTo>
                    <a:pt x="363550" y="2032"/>
                  </a:lnTo>
                  <a:lnTo>
                    <a:pt x="335076" y="2032"/>
                  </a:lnTo>
                  <a:lnTo>
                    <a:pt x="335076" y="34302"/>
                  </a:lnTo>
                  <a:lnTo>
                    <a:pt x="270865" y="34302"/>
                  </a:lnTo>
                  <a:lnTo>
                    <a:pt x="270865" y="59004"/>
                  </a:lnTo>
                  <a:lnTo>
                    <a:pt x="424878" y="59004"/>
                  </a:lnTo>
                  <a:lnTo>
                    <a:pt x="424878" y="34302"/>
                  </a:lnTo>
                  <a:close/>
                </a:path>
                <a:path w="1277620" h="280670">
                  <a:moveTo>
                    <a:pt x="437108" y="216242"/>
                  </a:moveTo>
                  <a:lnTo>
                    <a:pt x="435229" y="197345"/>
                  </a:lnTo>
                  <a:lnTo>
                    <a:pt x="434771" y="192697"/>
                  </a:lnTo>
                  <a:lnTo>
                    <a:pt x="400875" y="195453"/>
                  </a:lnTo>
                  <a:lnTo>
                    <a:pt x="383565" y="196532"/>
                  </a:lnTo>
                  <a:lnTo>
                    <a:pt x="365036" y="197345"/>
                  </a:lnTo>
                  <a:lnTo>
                    <a:pt x="365036" y="171196"/>
                  </a:lnTo>
                  <a:lnTo>
                    <a:pt x="385711" y="165011"/>
                  </a:lnTo>
                  <a:lnTo>
                    <a:pt x="401142" y="154724"/>
                  </a:lnTo>
                  <a:lnTo>
                    <a:pt x="405485" y="148805"/>
                  </a:lnTo>
                  <a:lnTo>
                    <a:pt x="410794" y="141554"/>
                  </a:lnTo>
                  <a:lnTo>
                    <a:pt x="414134" y="126720"/>
                  </a:lnTo>
                  <a:lnTo>
                    <a:pt x="414134" y="115671"/>
                  </a:lnTo>
                  <a:lnTo>
                    <a:pt x="409689" y="98615"/>
                  </a:lnTo>
                  <a:lnTo>
                    <a:pt x="405282" y="93586"/>
                  </a:lnTo>
                  <a:lnTo>
                    <a:pt x="396887" y="84023"/>
                  </a:lnTo>
                  <a:lnTo>
                    <a:pt x="386245" y="78727"/>
                  </a:lnTo>
                  <a:lnTo>
                    <a:pt x="386245" y="118287"/>
                  </a:lnTo>
                  <a:lnTo>
                    <a:pt x="386245" y="124104"/>
                  </a:lnTo>
                  <a:lnTo>
                    <a:pt x="383781" y="133350"/>
                  </a:lnTo>
                  <a:lnTo>
                    <a:pt x="376618" y="141249"/>
                  </a:lnTo>
                  <a:lnTo>
                    <a:pt x="365023" y="146735"/>
                  </a:lnTo>
                  <a:lnTo>
                    <a:pt x="349313" y="148805"/>
                  </a:lnTo>
                  <a:lnTo>
                    <a:pt x="333743" y="146735"/>
                  </a:lnTo>
                  <a:lnTo>
                    <a:pt x="322160" y="141249"/>
                  </a:lnTo>
                  <a:lnTo>
                    <a:pt x="314921" y="133350"/>
                  </a:lnTo>
                  <a:lnTo>
                    <a:pt x="312420" y="124104"/>
                  </a:lnTo>
                  <a:lnTo>
                    <a:pt x="312420" y="118287"/>
                  </a:lnTo>
                  <a:lnTo>
                    <a:pt x="314871" y="109029"/>
                  </a:lnTo>
                  <a:lnTo>
                    <a:pt x="322046" y="101142"/>
                  </a:lnTo>
                  <a:lnTo>
                    <a:pt x="333616" y="95643"/>
                  </a:lnTo>
                  <a:lnTo>
                    <a:pt x="349313" y="93586"/>
                  </a:lnTo>
                  <a:lnTo>
                    <a:pt x="364896" y="95643"/>
                  </a:lnTo>
                  <a:lnTo>
                    <a:pt x="376504" y="101142"/>
                  </a:lnTo>
                  <a:lnTo>
                    <a:pt x="383743" y="109029"/>
                  </a:lnTo>
                  <a:lnTo>
                    <a:pt x="386245" y="118287"/>
                  </a:lnTo>
                  <a:lnTo>
                    <a:pt x="386245" y="78727"/>
                  </a:lnTo>
                  <a:lnTo>
                    <a:pt x="376504" y="73863"/>
                  </a:lnTo>
                  <a:lnTo>
                    <a:pt x="349313" y="70040"/>
                  </a:lnTo>
                  <a:lnTo>
                    <a:pt x="322160" y="73863"/>
                  </a:lnTo>
                  <a:lnTo>
                    <a:pt x="301764" y="84023"/>
                  </a:lnTo>
                  <a:lnTo>
                    <a:pt x="288950" y="98615"/>
                  </a:lnTo>
                  <a:lnTo>
                    <a:pt x="284505" y="115671"/>
                  </a:lnTo>
                  <a:lnTo>
                    <a:pt x="284505" y="126720"/>
                  </a:lnTo>
                  <a:lnTo>
                    <a:pt x="288023" y="142011"/>
                  </a:lnTo>
                  <a:lnTo>
                    <a:pt x="298208" y="155562"/>
                  </a:lnTo>
                  <a:lnTo>
                    <a:pt x="314540" y="165963"/>
                  </a:lnTo>
                  <a:lnTo>
                    <a:pt x="336511" y="171780"/>
                  </a:lnTo>
                  <a:lnTo>
                    <a:pt x="336511" y="198221"/>
                  </a:lnTo>
                  <a:lnTo>
                    <a:pt x="321068" y="198551"/>
                  </a:lnTo>
                  <a:lnTo>
                    <a:pt x="265315" y="198805"/>
                  </a:lnTo>
                  <a:lnTo>
                    <a:pt x="265315" y="223215"/>
                  </a:lnTo>
                  <a:lnTo>
                    <a:pt x="324129" y="222821"/>
                  </a:lnTo>
                  <a:lnTo>
                    <a:pt x="367563" y="221576"/>
                  </a:lnTo>
                  <a:lnTo>
                    <a:pt x="402818" y="219417"/>
                  </a:lnTo>
                  <a:lnTo>
                    <a:pt x="437108" y="216242"/>
                  </a:lnTo>
                  <a:close/>
                </a:path>
                <a:path w="1277620" h="280670">
                  <a:moveTo>
                    <a:pt x="519049" y="111315"/>
                  </a:moveTo>
                  <a:lnTo>
                    <a:pt x="478942" y="111315"/>
                  </a:lnTo>
                  <a:lnTo>
                    <a:pt x="478942" y="4076"/>
                  </a:lnTo>
                  <a:lnTo>
                    <a:pt x="450456" y="4076"/>
                  </a:lnTo>
                  <a:lnTo>
                    <a:pt x="450456" y="272046"/>
                  </a:lnTo>
                  <a:lnTo>
                    <a:pt x="478942" y="272046"/>
                  </a:lnTo>
                  <a:lnTo>
                    <a:pt x="478942" y="136321"/>
                  </a:lnTo>
                  <a:lnTo>
                    <a:pt x="519049" y="136321"/>
                  </a:lnTo>
                  <a:lnTo>
                    <a:pt x="519049" y="111315"/>
                  </a:lnTo>
                  <a:close/>
                </a:path>
                <a:path w="1277620" h="280670">
                  <a:moveTo>
                    <a:pt x="694766" y="136613"/>
                  </a:moveTo>
                  <a:lnTo>
                    <a:pt x="659041" y="110731"/>
                  </a:lnTo>
                  <a:lnTo>
                    <a:pt x="633755" y="73977"/>
                  </a:lnTo>
                  <a:lnTo>
                    <a:pt x="633158" y="45923"/>
                  </a:lnTo>
                  <a:lnTo>
                    <a:pt x="686904" y="45923"/>
                  </a:lnTo>
                  <a:lnTo>
                    <a:pt x="686904" y="21221"/>
                  </a:lnTo>
                  <a:lnTo>
                    <a:pt x="547128" y="21221"/>
                  </a:lnTo>
                  <a:lnTo>
                    <a:pt x="547128" y="45923"/>
                  </a:lnTo>
                  <a:lnTo>
                    <a:pt x="604088" y="45923"/>
                  </a:lnTo>
                  <a:lnTo>
                    <a:pt x="604088" y="62496"/>
                  </a:lnTo>
                  <a:lnTo>
                    <a:pt x="585190" y="108712"/>
                  </a:lnTo>
                  <a:lnTo>
                    <a:pt x="551878" y="135432"/>
                  </a:lnTo>
                  <a:lnTo>
                    <a:pt x="538124" y="145326"/>
                  </a:lnTo>
                  <a:lnTo>
                    <a:pt x="554964" y="165963"/>
                  </a:lnTo>
                  <a:lnTo>
                    <a:pt x="590118" y="139598"/>
                  </a:lnTo>
                  <a:lnTo>
                    <a:pt x="619493" y="108419"/>
                  </a:lnTo>
                  <a:lnTo>
                    <a:pt x="619785" y="108419"/>
                  </a:lnTo>
                  <a:lnTo>
                    <a:pt x="656983" y="141973"/>
                  </a:lnTo>
                  <a:lnTo>
                    <a:pt x="678484" y="157518"/>
                  </a:lnTo>
                  <a:lnTo>
                    <a:pt x="694766" y="136613"/>
                  </a:lnTo>
                  <a:close/>
                </a:path>
                <a:path w="1277620" h="280670">
                  <a:moveTo>
                    <a:pt x="753491" y="4076"/>
                  </a:moveTo>
                  <a:lnTo>
                    <a:pt x="724992" y="4076"/>
                  </a:lnTo>
                  <a:lnTo>
                    <a:pt x="724992" y="195021"/>
                  </a:lnTo>
                  <a:lnTo>
                    <a:pt x="753491" y="195021"/>
                  </a:lnTo>
                  <a:lnTo>
                    <a:pt x="753491" y="4076"/>
                  </a:lnTo>
                  <a:close/>
                </a:path>
                <a:path w="1277620" h="280670">
                  <a:moveTo>
                    <a:pt x="759015" y="244144"/>
                  </a:moveTo>
                  <a:lnTo>
                    <a:pt x="614857" y="244144"/>
                  </a:lnTo>
                  <a:lnTo>
                    <a:pt x="614857" y="178752"/>
                  </a:lnTo>
                  <a:lnTo>
                    <a:pt x="586054" y="178752"/>
                  </a:lnTo>
                  <a:lnTo>
                    <a:pt x="586054" y="269138"/>
                  </a:lnTo>
                  <a:lnTo>
                    <a:pt x="759015" y="269138"/>
                  </a:lnTo>
                  <a:lnTo>
                    <a:pt x="759015" y="244144"/>
                  </a:lnTo>
                  <a:close/>
                </a:path>
                <a:path w="1277620" h="280670">
                  <a:moveTo>
                    <a:pt x="992733" y="95605"/>
                  </a:moveTo>
                  <a:lnTo>
                    <a:pt x="987437" y="81089"/>
                  </a:lnTo>
                  <a:lnTo>
                    <a:pt x="986840" y="79451"/>
                  </a:lnTo>
                  <a:lnTo>
                    <a:pt x="970305" y="67716"/>
                  </a:lnTo>
                  <a:lnTo>
                    <a:pt x="964272" y="66027"/>
                  </a:lnTo>
                  <a:lnTo>
                    <a:pt x="964272" y="98234"/>
                  </a:lnTo>
                  <a:lnTo>
                    <a:pt x="964272" y="101130"/>
                  </a:lnTo>
                  <a:lnTo>
                    <a:pt x="960793" y="108356"/>
                  </a:lnTo>
                  <a:lnTo>
                    <a:pt x="950633" y="113753"/>
                  </a:lnTo>
                  <a:lnTo>
                    <a:pt x="934212" y="117132"/>
                  </a:lnTo>
                  <a:lnTo>
                    <a:pt x="911936" y="118287"/>
                  </a:lnTo>
                  <a:lnTo>
                    <a:pt x="889673" y="117132"/>
                  </a:lnTo>
                  <a:lnTo>
                    <a:pt x="873252" y="113753"/>
                  </a:lnTo>
                  <a:lnTo>
                    <a:pt x="863104" y="108356"/>
                  </a:lnTo>
                  <a:lnTo>
                    <a:pt x="859637" y="101130"/>
                  </a:lnTo>
                  <a:lnTo>
                    <a:pt x="859637" y="98234"/>
                  </a:lnTo>
                  <a:lnTo>
                    <a:pt x="863104" y="91020"/>
                  </a:lnTo>
                  <a:lnTo>
                    <a:pt x="873252" y="85636"/>
                  </a:lnTo>
                  <a:lnTo>
                    <a:pt x="889673" y="82257"/>
                  </a:lnTo>
                  <a:lnTo>
                    <a:pt x="911936" y="81089"/>
                  </a:lnTo>
                  <a:lnTo>
                    <a:pt x="934212" y="82257"/>
                  </a:lnTo>
                  <a:lnTo>
                    <a:pt x="950633" y="85636"/>
                  </a:lnTo>
                  <a:lnTo>
                    <a:pt x="960793" y="91020"/>
                  </a:lnTo>
                  <a:lnTo>
                    <a:pt x="964272" y="98234"/>
                  </a:lnTo>
                  <a:lnTo>
                    <a:pt x="964272" y="66027"/>
                  </a:lnTo>
                  <a:lnTo>
                    <a:pt x="944778" y="60540"/>
                  </a:lnTo>
                  <a:lnTo>
                    <a:pt x="911936" y="58115"/>
                  </a:lnTo>
                  <a:lnTo>
                    <a:pt x="879068" y="60540"/>
                  </a:lnTo>
                  <a:lnTo>
                    <a:pt x="853541" y="67716"/>
                  </a:lnTo>
                  <a:lnTo>
                    <a:pt x="837006" y="79451"/>
                  </a:lnTo>
                  <a:lnTo>
                    <a:pt x="831138" y="95605"/>
                  </a:lnTo>
                  <a:lnTo>
                    <a:pt x="831138" y="103746"/>
                  </a:lnTo>
                  <a:lnTo>
                    <a:pt x="837006" y="119913"/>
                  </a:lnTo>
                  <a:lnTo>
                    <a:pt x="853541" y="131660"/>
                  </a:lnTo>
                  <a:lnTo>
                    <a:pt x="879068" y="138836"/>
                  </a:lnTo>
                  <a:lnTo>
                    <a:pt x="911936" y="141249"/>
                  </a:lnTo>
                  <a:lnTo>
                    <a:pt x="944778" y="138836"/>
                  </a:lnTo>
                  <a:lnTo>
                    <a:pt x="970305" y="131660"/>
                  </a:lnTo>
                  <a:lnTo>
                    <a:pt x="986840" y="119913"/>
                  </a:lnTo>
                  <a:lnTo>
                    <a:pt x="987437" y="118287"/>
                  </a:lnTo>
                  <a:lnTo>
                    <a:pt x="992733" y="103746"/>
                  </a:lnTo>
                  <a:lnTo>
                    <a:pt x="992733" y="95605"/>
                  </a:lnTo>
                  <a:close/>
                </a:path>
                <a:path w="1277620" h="280670">
                  <a:moveTo>
                    <a:pt x="995641" y="229590"/>
                  </a:moveTo>
                  <a:lnTo>
                    <a:pt x="989952" y="211924"/>
                  </a:lnTo>
                  <a:lnTo>
                    <a:pt x="987463" y="209842"/>
                  </a:lnTo>
                  <a:lnTo>
                    <a:pt x="973505" y="198247"/>
                  </a:lnTo>
                  <a:lnTo>
                    <a:pt x="967155" y="196126"/>
                  </a:lnTo>
                  <a:lnTo>
                    <a:pt x="967155" y="231330"/>
                  </a:lnTo>
                  <a:lnTo>
                    <a:pt x="967155" y="235115"/>
                  </a:lnTo>
                  <a:lnTo>
                    <a:pt x="963307" y="243509"/>
                  </a:lnTo>
                  <a:lnTo>
                    <a:pt x="952309" y="250342"/>
                  </a:lnTo>
                  <a:lnTo>
                    <a:pt x="934923" y="254952"/>
                  </a:lnTo>
                  <a:lnTo>
                    <a:pt x="911936" y="256628"/>
                  </a:lnTo>
                  <a:lnTo>
                    <a:pt x="888961" y="254952"/>
                  </a:lnTo>
                  <a:lnTo>
                    <a:pt x="871562" y="250342"/>
                  </a:lnTo>
                  <a:lnTo>
                    <a:pt x="860552" y="243509"/>
                  </a:lnTo>
                  <a:lnTo>
                    <a:pt x="856703" y="235115"/>
                  </a:lnTo>
                  <a:lnTo>
                    <a:pt x="856703" y="231330"/>
                  </a:lnTo>
                  <a:lnTo>
                    <a:pt x="860552" y="222961"/>
                  </a:lnTo>
                  <a:lnTo>
                    <a:pt x="871562" y="216128"/>
                  </a:lnTo>
                  <a:lnTo>
                    <a:pt x="888961" y="211531"/>
                  </a:lnTo>
                  <a:lnTo>
                    <a:pt x="911936" y="209842"/>
                  </a:lnTo>
                  <a:lnTo>
                    <a:pt x="934923" y="211531"/>
                  </a:lnTo>
                  <a:lnTo>
                    <a:pt x="952309" y="216128"/>
                  </a:lnTo>
                  <a:lnTo>
                    <a:pt x="963307" y="222961"/>
                  </a:lnTo>
                  <a:lnTo>
                    <a:pt x="967155" y="231330"/>
                  </a:lnTo>
                  <a:lnTo>
                    <a:pt x="967155" y="196126"/>
                  </a:lnTo>
                  <a:lnTo>
                    <a:pt x="947204" y="189420"/>
                  </a:lnTo>
                  <a:lnTo>
                    <a:pt x="911936" y="186283"/>
                  </a:lnTo>
                  <a:lnTo>
                    <a:pt x="876655" y="189420"/>
                  </a:lnTo>
                  <a:lnTo>
                    <a:pt x="850353" y="198247"/>
                  </a:lnTo>
                  <a:lnTo>
                    <a:pt x="833907" y="211924"/>
                  </a:lnTo>
                  <a:lnTo>
                    <a:pt x="828230" y="229590"/>
                  </a:lnTo>
                  <a:lnTo>
                    <a:pt x="828230" y="236855"/>
                  </a:lnTo>
                  <a:lnTo>
                    <a:pt x="833907" y="254304"/>
                  </a:lnTo>
                  <a:lnTo>
                    <a:pt x="850353" y="268008"/>
                  </a:lnTo>
                  <a:lnTo>
                    <a:pt x="876655" y="276974"/>
                  </a:lnTo>
                  <a:lnTo>
                    <a:pt x="911936" y="280174"/>
                  </a:lnTo>
                  <a:lnTo>
                    <a:pt x="947204" y="276974"/>
                  </a:lnTo>
                  <a:lnTo>
                    <a:pt x="973505" y="268008"/>
                  </a:lnTo>
                  <a:lnTo>
                    <a:pt x="987158" y="256628"/>
                  </a:lnTo>
                  <a:lnTo>
                    <a:pt x="989952" y="254304"/>
                  </a:lnTo>
                  <a:lnTo>
                    <a:pt x="995641" y="236855"/>
                  </a:lnTo>
                  <a:lnTo>
                    <a:pt x="995641" y="229590"/>
                  </a:lnTo>
                  <a:close/>
                </a:path>
                <a:path w="1277620" h="280670">
                  <a:moveTo>
                    <a:pt x="1009599" y="24980"/>
                  </a:moveTo>
                  <a:lnTo>
                    <a:pt x="926172" y="24980"/>
                  </a:lnTo>
                  <a:lnTo>
                    <a:pt x="926172" y="0"/>
                  </a:lnTo>
                  <a:lnTo>
                    <a:pt x="897394" y="0"/>
                  </a:lnTo>
                  <a:lnTo>
                    <a:pt x="897394" y="24980"/>
                  </a:lnTo>
                  <a:lnTo>
                    <a:pt x="814285" y="24980"/>
                  </a:lnTo>
                  <a:lnTo>
                    <a:pt x="814285" y="48831"/>
                  </a:lnTo>
                  <a:lnTo>
                    <a:pt x="1009599" y="48831"/>
                  </a:lnTo>
                  <a:lnTo>
                    <a:pt x="1009599" y="24980"/>
                  </a:lnTo>
                  <a:close/>
                </a:path>
                <a:path w="1277620" h="280670">
                  <a:moveTo>
                    <a:pt x="1034859" y="151701"/>
                  </a:moveTo>
                  <a:lnTo>
                    <a:pt x="789000" y="151701"/>
                  </a:lnTo>
                  <a:lnTo>
                    <a:pt x="789000" y="175539"/>
                  </a:lnTo>
                  <a:lnTo>
                    <a:pt x="1034859" y="175539"/>
                  </a:lnTo>
                  <a:lnTo>
                    <a:pt x="1034859" y="151701"/>
                  </a:lnTo>
                  <a:close/>
                </a:path>
                <a:path w="1277620" h="280670">
                  <a:moveTo>
                    <a:pt x="1202194" y="54648"/>
                  </a:moveTo>
                  <a:lnTo>
                    <a:pt x="1197648" y="37452"/>
                  </a:lnTo>
                  <a:lnTo>
                    <a:pt x="1194028" y="33426"/>
                  </a:lnTo>
                  <a:lnTo>
                    <a:pt x="1184579" y="22885"/>
                  </a:lnTo>
                  <a:lnTo>
                    <a:pt x="1174864" y="18161"/>
                  </a:lnTo>
                  <a:lnTo>
                    <a:pt x="1174864" y="56388"/>
                  </a:lnTo>
                  <a:lnTo>
                    <a:pt x="1174864" y="62191"/>
                  </a:lnTo>
                  <a:lnTo>
                    <a:pt x="1172298" y="70612"/>
                  </a:lnTo>
                  <a:lnTo>
                    <a:pt x="1164818" y="78079"/>
                  </a:lnTo>
                  <a:lnTo>
                    <a:pt x="1152702" y="83413"/>
                  </a:lnTo>
                  <a:lnTo>
                    <a:pt x="1136256" y="85458"/>
                  </a:lnTo>
                  <a:lnTo>
                    <a:pt x="1119784" y="83413"/>
                  </a:lnTo>
                  <a:lnTo>
                    <a:pt x="1107643" y="78079"/>
                  </a:lnTo>
                  <a:lnTo>
                    <a:pt x="1100150" y="70612"/>
                  </a:lnTo>
                  <a:lnTo>
                    <a:pt x="1097584" y="62191"/>
                  </a:lnTo>
                  <a:lnTo>
                    <a:pt x="1097584" y="56388"/>
                  </a:lnTo>
                  <a:lnTo>
                    <a:pt x="1100150" y="48018"/>
                  </a:lnTo>
                  <a:lnTo>
                    <a:pt x="1107643" y="40652"/>
                  </a:lnTo>
                  <a:lnTo>
                    <a:pt x="1119784" y="35420"/>
                  </a:lnTo>
                  <a:lnTo>
                    <a:pt x="1136256" y="33426"/>
                  </a:lnTo>
                  <a:lnTo>
                    <a:pt x="1152702" y="35420"/>
                  </a:lnTo>
                  <a:lnTo>
                    <a:pt x="1164818" y="40652"/>
                  </a:lnTo>
                  <a:lnTo>
                    <a:pt x="1172298" y="48018"/>
                  </a:lnTo>
                  <a:lnTo>
                    <a:pt x="1174864" y="56388"/>
                  </a:lnTo>
                  <a:lnTo>
                    <a:pt x="1174864" y="18161"/>
                  </a:lnTo>
                  <a:lnTo>
                    <a:pt x="1163828" y="12788"/>
                  </a:lnTo>
                  <a:lnTo>
                    <a:pt x="1136256" y="9017"/>
                  </a:lnTo>
                  <a:lnTo>
                    <a:pt x="1108646" y="12788"/>
                  </a:lnTo>
                  <a:lnTo>
                    <a:pt x="1087882" y="22885"/>
                  </a:lnTo>
                  <a:lnTo>
                    <a:pt x="1074801" y="37452"/>
                  </a:lnTo>
                  <a:lnTo>
                    <a:pt x="1070254" y="54648"/>
                  </a:lnTo>
                  <a:lnTo>
                    <a:pt x="1070254" y="63944"/>
                  </a:lnTo>
                  <a:lnTo>
                    <a:pt x="1074801" y="81127"/>
                  </a:lnTo>
                  <a:lnTo>
                    <a:pt x="1087882" y="95694"/>
                  </a:lnTo>
                  <a:lnTo>
                    <a:pt x="1108646" y="105791"/>
                  </a:lnTo>
                  <a:lnTo>
                    <a:pt x="1136256" y="109575"/>
                  </a:lnTo>
                  <a:lnTo>
                    <a:pt x="1163828" y="105791"/>
                  </a:lnTo>
                  <a:lnTo>
                    <a:pt x="1184579" y="95694"/>
                  </a:lnTo>
                  <a:lnTo>
                    <a:pt x="1193761" y="85458"/>
                  </a:lnTo>
                  <a:lnTo>
                    <a:pt x="1197648" y="81127"/>
                  </a:lnTo>
                  <a:lnTo>
                    <a:pt x="1202194" y="63944"/>
                  </a:lnTo>
                  <a:lnTo>
                    <a:pt x="1202194" y="54648"/>
                  </a:lnTo>
                  <a:close/>
                </a:path>
                <a:path w="1277620" h="280670">
                  <a:moveTo>
                    <a:pt x="1225740" y="142138"/>
                  </a:moveTo>
                  <a:lnTo>
                    <a:pt x="1223708" y="117995"/>
                  </a:lnTo>
                  <a:lnTo>
                    <a:pt x="1179182" y="121246"/>
                  </a:lnTo>
                  <a:lnTo>
                    <a:pt x="1138478" y="123266"/>
                  </a:lnTo>
                  <a:lnTo>
                    <a:pt x="1097673" y="124256"/>
                  </a:lnTo>
                  <a:lnTo>
                    <a:pt x="1052817" y="124396"/>
                  </a:lnTo>
                  <a:lnTo>
                    <a:pt x="1052817" y="149390"/>
                  </a:lnTo>
                  <a:lnTo>
                    <a:pt x="1087259" y="149174"/>
                  </a:lnTo>
                  <a:lnTo>
                    <a:pt x="1119085" y="148526"/>
                  </a:lnTo>
                  <a:lnTo>
                    <a:pt x="1119085" y="186880"/>
                  </a:lnTo>
                  <a:lnTo>
                    <a:pt x="1147584" y="186880"/>
                  </a:lnTo>
                  <a:lnTo>
                    <a:pt x="1147584" y="148526"/>
                  </a:lnTo>
                  <a:lnTo>
                    <a:pt x="1147584" y="147650"/>
                  </a:lnTo>
                  <a:lnTo>
                    <a:pt x="1168222" y="146659"/>
                  </a:lnTo>
                  <a:lnTo>
                    <a:pt x="1187983" y="145427"/>
                  </a:lnTo>
                  <a:lnTo>
                    <a:pt x="1207084" y="143929"/>
                  </a:lnTo>
                  <a:lnTo>
                    <a:pt x="1225740" y="142138"/>
                  </a:lnTo>
                  <a:close/>
                </a:path>
                <a:path w="1277620" h="280670">
                  <a:moveTo>
                    <a:pt x="1271663" y="4076"/>
                  </a:moveTo>
                  <a:lnTo>
                    <a:pt x="1243177" y="4076"/>
                  </a:lnTo>
                  <a:lnTo>
                    <a:pt x="1243177" y="163626"/>
                  </a:lnTo>
                  <a:lnTo>
                    <a:pt x="1186522" y="163626"/>
                  </a:lnTo>
                  <a:lnTo>
                    <a:pt x="1186522" y="187756"/>
                  </a:lnTo>
                  <a:lnTo>
                    <a:pt x="1243177" y="187756"/>
                  </a:lnTo>
                  <a:lnTo>
                    <a:pt x="1243177" y="211594"/>
                  </a:lnTo>
                  <a:lnTo>
                    <a:pt x="1271663" y="211594"/>
                  </a:lnTo>
                  <a:lnTo>
                    <a:pt x="1271663" y="4076"/>
                  </a:lnTo>
                  <a:close/>
                </a:path>
                <a:path w="1277620" h="280670">
                  <a:moveTo>
                    <a:pt x="1277188" y="244716"/>
                  </a:moveTo>
                  <a:lnTo>
                    <a:pt x="1124889" y="244716"/>
                  </a:lnTo>
                  <a:lnTo>
                    <a:pt x="1124889" y="197637"/>
                  </a:lnTo>
                  <a:lnTo>
                    <a:pt x="1096111" y="197637"/>
                  </a:lnTo>
                  <a:lnTo>
                    <a:pt x="1096111" y="269417"/>
                  </a:lnTo>
                  <a:lnTo>
                    <a:pt x="1277188" y="269417"/>
                  </a:lnTo>
                  <a:lnTo>
                    <a:pt x="1277188" y="244716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0">
              <a:extLst>
                <a:ext uri="{FF2B5EF4-FFF2-40B4-BE49-F238E27FC236}">
                  <a16:creationId xmlns:a16="http://schemas.microsoft.com/office/drawing/2014/main" id="{61FB11D7-2FDA-4205-B177-FE41B7374F87}"/>
                </a:ext>
              </a:extLst>
            </p:cNvPr>
            <p:cNvSpPr/>
            <p:nvPr/>
          </p:nvSpPr>
          <p:spPr>
            <a:xfrm>
              <a:off x="3042916" y="3619124"/>
              <a:ext cx="48895" cy="48895"/>
            </a:xfrm>
            <a:custGeom>
              <a:avLst/>
              <a:gdLst/>
              <a:ahLst/>
              <a:cxnLst/>
              <a:rect l="l" t="t" r="r" b="b"/>
              <a:pathLst>
                <a:path w="48894" h="48895">
                  <a:moveTo>
                    <a:pt x="24282" y="0"/>
                  </a:moveTo>
                  <a:lnTo>
                    <a:pt x="14835" y="1908"/>
                  </a:lnTo>
                  <a:lnTo>
                    <a:pt x="7116" y="7113"/>
                  </a:lnTo>
                  <a:lnTo>
                    <a:pt x="1909" y="14835"/>
                  </a:lnTo>
                  <a:lnTo>
                    <a:pt x="0" y="24295"/>
                  </a:lnTo>
                  <a:lnTo>
                    <a:pt x="1909" y="33747"/>
                  </a:lnTo>
                  <a:lnTo>
                    <a:pt x="7116" y="41465"/>
                  </a:lnTo>
                  <a:lnTo>
                    <a:pt x="14835" y="46669"/>
                  </a:lnTo>
                  <a:lnTo>
                    <a:pt x="24282" y="48577"/>
                  </a:lnTo>
                  <a:lnTo>
                    <a:pt x="33729" y="46669"/>
                  </a:lnTo>
                  <a:lnTo>
                    <a:pt x="41448" y="41465"/>
                  </a:lnTo>
                  <a:lnTo>
                    <a:pt x="46654" y="33747"/>
                  </a:lnTo>
                  <a:lnTo>
                    <a:pt x="48564" y="24295"/>
                  </a:lnTo>
                  <a:lnTo>
                    <a:pt x="46654" y="14835"/>
                  </a:lnTo>
                  <a:lnTo>
                    <a:pt x="41448" y="7113"/>
                  </a:lnTo>
                  <a:lnTo>
                    <a:pt x="33729" y="1908"/>
                  </a:lnTo>
                  <a:lnTo>
                    <a:pt x="24282" y="0"/>
                  </a:lnTo>
                  <a:close/>
                </a:path>
              </a:pathLst>
            </a:custGeom>
            <a:solidFill>
              <a:srgbClr val="4140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13" name="object 11">
              <a:extLst>
                <a:ext uri="{FF2B5EF4-FFF2-40B4-BE49-F238E27FC236}">
                  <a16:creationId xmlns:a16="http://schemas.microsoft.com/office/drawing/2014/main" id="{B15B9144-7D67-460C-9FE7-A9AAFFE52163}"/>
                </a:ext>
              </a:extLst>
            </p:cNvPr>
            <p:cNvGrpSpPr/>
            <p:nvPr/>
          </p:nvGrpSpPr>
          <p:grpSpPr>
            <a:xfrm>
              <a:off x="1984998" y="3899655"/>
              <a:ext cx="513715" cy="147955"/>
              <a:chOff x="1984998" y="3899655"/>
              <a:chExt cx="513715" cy="147955"/>
            </a:xfrm>
          </p:grpSpPr>
          <p:pic>
            <p:nvPicPr>
              <p:cNvPr id="34" name="object 12">
                <a:extLst>
                  <a:ext uri="{FF2B5EF4-FFF2-40B4-BE49-F238E27FC236}">
                    <a16:creationId xmlns:a16="http://schemas.microsoft.com/office/drawing/2014/main" id="{B0819FE2-3B5F-4CAF-81F6-2F0E86B6FAD9}"/>
                  </a:ext>
                </a:extLst>
              </p:cNvPr>
              <p:cNvPicPr/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1984998" y="3899655"/>
                <a:ext cx="214369" cy="147340"/>
              </a:xfrm>
              <a:prstGeom prst="rect">
                <a:avLst/>
              </a:prstGeom>
            </p:spPr>
          </p:pic>
          <p:pic>
            <p:nvPicPr>
              <p:cNvPr id="35" name="object 13">
                <a:extLst>
                  <a:ext uri="{FF2B5EF4-FFF2-40B4-BE49-F238E27FC236}">
                    <a16:creationId xmlns:a16="http://schemas.microsoft.com/office/drawing/2014/main" id="{464038D4-0770-40F9-B7EA-B195EBF47FC2}"/>
                  </a:ext>
                </a:extLst>
              </p:cNvPr>
              <p:cNvPicPr/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223151" y="3932806"/>
                <a:ext cx="275163" cy="114198"/>
              </a:xfrm>
              <a:prstGeom prst="rect">
                <a:avLst/>
              </a:prstGeom>
            </p:spPr>
          </p:pic>
        </p:grpSp>
        <p:pic>
          <p:nvPicPr>
            <p:cNvPr id="14" name="object 14">
              <a:extLst>
                <a:ext uri="{FF2B5EF4-FFF2-40B4-BE49-F238E27FC236}">
                  <a16:creationId xmlns:a16="http://schemas.microsoft.com/office/drawing/2014/main" id="{C650056E-13A6-42BF-9DE9-88DCC090A310}"/>
                </a:ext>
              </a:extLst>
            </p:cNvPr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70566" y="3891357"/>
              <a:ext cx="449464" cy="156239"/>
            </a:xfrm>
            <a:prstGeom prst="rect">
              <a:avLst/>
            </a:prstGeom>
          </p:spPr>
        </p:pic>
        <p:grpSp>
          <p:nvGrpSpPr>
            <p:cNvPr id="15" name="object 15">
              <a:extLst>
                <a:ext uri="{FF2B5EF4-FFF2-40B4-BE49-F238E27FC236}">
                  <a16:creationId xmlns:a16="http://schemas.microsoft.com/office/drawing/2014/main" id="{2BE77752-9B38-467A-9C08-BAF434649945}"/>
                </a:ext>
              </a:extLst>
            </p:cNvPr>
            <p:cNvGrpSpPr/>
            <p:nvPr/>
          </p:nvGrpSpPr>
          <p:grpSpPr>
            <a:xfrm>
              <a:off x="3523186" y="3895204"/>
              <a:ext cx="605790" cy="195580"/>
              <a:chOff x="3523186" y="3895204"/>
              <a:chExt cx="605790" cy="195580"/>
            </a:xfrm>
          </p:grpSpPr>
          <p:pic>
            <p:nvPicPr>
              <p:cNvPr id="29" name="object 16">
                <a:extLst>
                  <a:ext uri="{FF2B5EF4-FFF2-40B4-BE49-F238E27FC236}">
                    <a16:creationId xmlns:a16="http://schemas.microsoft.com/office/drawing/2014/main" id="{9750208C-01A0-4EB7-BD1B-F3CA1961CDC6}"/>
                  </a:ext>
                </a:extLst>
              </p:cNvPr>
              <p:cNvPicPr/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3523186" y="3899650"/>
                <a:ext cx="109550" cy="145732"/>
              </a:xfrm>
              <a:prstGeom prst="rect">
                <a:avLst/>
              </a:prstGeom>
            </p:spPr>
          </p:pic>
          <p:pic>
            <p:nvPicPr>
              <p:cNvPr id="30" name="object 17">
                <a:extLst>
                  <a:ext uri="{FF2B5EF4-FFF2-40B4-BE49-F238E27FC236}">
                    <a16:creationId xmlns:a16="http://schemas.microsoft.com/office/drawing/2014/main" id="{DC13F6BD-A305-49EA-BD7A-DE80776DA0DC}"/>
                  </a:ext>
                </a:extLst>
              </p:cNvPr>
              <p:cNvPicPr/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3651848" y="3932800"/>
                <a:ext cx="195366" cy="114198"/>
              </a:xfrm>
              <a:prstGeom prst="rect">
                <a:avLst/>
              </a:prstGeom>
            </p:spPr>
          </p:pic>
          <p:sp>
            <p:nvSpPr>
              <p:cNvPr id="31" name="object 18">
                <a:extLst>
                  <a:ext uri="{FF2B5EF4-FFF2-40B4-BE49-F238E27FC236}">
                    <a16:creationId xmlns:a16="http://schemas.microsoft.com/office/drawing/2014/main" id="{39E5A6FD-9749-4C22-B5F5-93CD3E4E46E2}"/>
                  </a:ext>
                </a:extLst>
              </p:cNvPr>
              <p:cNvSpPr/>
              <p:nvPr/>
            </p:nvSpPr>
            <p:spPr>
              <a:xfrm>
                <a:off x="3868559" y="3895204"/>
                <a:ext cx="20955" cy="150495"/>
              </a:xfrm>
              <a:custGeom>
                <a:avLst/>
                <a:gdLst/>
                <a:ahLst/>
                <a:cxnLst/>
                <a:rect l="l" t="t" r="r" b="b"/>
                <a:pathLst>
                  <a:path w="20954" h="150495">
                    <a:moveTo>
                      <a:pt x="20218" y="39598"/>
                    </a:moveTo>
                    <a:lnTo>
                      <a:pt x="609" y="39598"/>
                    </a:lnTo>
                    <a:lnTo>
                      <a:pt x="609" y="150164"/>
                    </a:lnTo>
                    <a:lnTo>
                      <a:pt x="20218" y="150164"/>
                    </a:lnTo>
                    <a:lnTo>
                      <a:pt x="20218" y="39598"/>
                    </a:lnTo>
                    <a:close/>
                  </a:path>
                  <a:path w="20954" h="150495">
                    <a:moveTo>
                      <a:pt x="20828" y="0"/>
                    </a:moveTo>
                    <a:lnTo>
                      <a:pt x="0" y="0"/>
                    </a:lnTo>
                    <a:lnTo>
                      <a:pt x="0" y="21437"/>
                    </a:lnTo>
                    <a:lnTo>
                      <a:pt x="20828" y="21437"/>
                    </a:lnTo>
                    <a:lnTo>
                      <a:pt x="20828" y="0"/>
                    </a:lnTo>
                    <a:close/>
                  </a:path>
                </a:pathLst>
              </a:custGeom>
              <a:solidFill>
                <a:srgbClr val="6D6E7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32" name="object 19">
                <a:extLst>
                  <a:ext uri="{FF2B5EF4-FFF2-40B4-BE49-F238E27FC236}">
                    <a16:creationId xmlns:a16="http://schemas.microsoft.com/office/drawing/2014/main" id="{9127BD39-23BE-4AFC-A9F2-C0E2FB075F83}"/>
                  </a:ext>
                </a:extLst>
              </p:cNvPr>
              <p:cNvPicPr/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3913432" y="3932793"/>
                <a:ext cx="94386" cy="157657"/>
              </a:xfrm>
              <a:prstGeom prst="rect">
                <a:avLst/>
              </a:prstGeom>
            </p:spPr>
          </p:pic>
          <p:pic>
            <p:nvPicPr>
              <p:cNvPr id="33" name="object 20">
                <a:extLst>
                  <a:ext uri="{FF2B5EF4-FFF2-40B4-BE49-F238E27FC236}">
                    <a16:creationId xmlns:a16="http://schemas.microsoft.com/office/drawing/2014/main" id="{99F253B8-B1A4-4ABC-A846-EC519FF2EA6D}"/>
                  </a:ext>
                </a:extLst>
              </p:cNvPr>
              <p:cNvPicPr/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4037240" y="3932802"/>
                <a:ext cx="91147" cy="112572"/>
              </a:xfrm>
              <a:prstGeom prst="rect">
                <a:avLst/>
              </a:prstGeom>
            </p:spPr>
          </p:pic>
        </p:grpSp>
        <p:grpSp>
          <p:nvGrpSpPr>
            <p:cNvPr id="16" name="object 21">
              <a:extLst>
                <a:ext uri="{FF2B5EF4-FFF2-40B4-BE49-F238E27FC236}">
                  <a16:creationId xmlns:a16="http://schemas.microsoft.com/office/drawing/2014/main" id="{EE02B2C7-7C91-4ACB-99B3-4A70EA543484}"/>
                </a:ext>
              </a:extLst>
            </p:cNvPr>
            <p:cNvGrpSpPr/>
            <p:nvPr/>
          </p:nvGrpSpPr>
          <p:grpSpPr>
            <a:xfrm>
              <a:off x="4205501" y="3892574"/>
              <a:ext cx="1011555" cy="154940"/>
              <a:chOff x="4205501" y="3892574"/>
              <a:chExt cx="1011555" cy="154940"/>
            </a:xfrm>
          </p:grpSpPr>
          <p:pic>
            <p:nvPicPr>
              <p:cNvPr id="21" name="object 22">
                <a:extLst>
                  <a:ext uri="{FF2B5EF4-FFF2-40B4-BE49-F238E27FC236}">
                    <a16:creationId xmlns:a16="http://schemas.microsoft.com/office/drawing/2014/main" id="{9E75D779-FD16-4A73-A6FB-58FE588C11BD}"/>
                  </a:ext>
                </a:extLst>
              </p:cNvPr>
              <p:cNvPicPr/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4205501" y="3899650"/>
                <a:ext cx="201830" cy="147345"/>
              </a:xfrm>
              <a:prstGeom prst="rect">
                <a:avLst/>
              </a:prstGeom>
            </p:spPr>
          </p:pic>
          <p:pic>
            <p:nvPicPr>
              <p:cNvPr id="22" name="object 23">
                <a:extLst>
                  <a:ext uri="{FF2B5EF4-FFF2-40B4-BE49-F238E27FC236}">
                    <a16:creationId xmlns:a16="http://schemas.microsoft.com/office/drawing/2014/main" id="{C1492D45-ECDB-48B4-814E-132901EFA1D8}"/>
                  </a:ext>
                </a:extLst>
              </p:cNvPr>
              <p:cNvPicPr/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4427494" y="3934815"/>
                <a:ext cx="90322" cy="112585"/>
              </a:xfrm>
              <a:prstGeom prst="rect">
                <a:avLst/>
              </a:prstGeom>
            </p:spPr>
          </p:pic>
          <p:pic>
            <p:nvPicPr>
              <p:cNvPr id="23" name="object 24">
                <a:extLst>
                  <a:ext uri="{FF2B5EF4-FFF2-40B4-BE49-F238E27FC236}">
                    <a16:creationId xmlns:a16="http://schemas.microsoft.com/office/drawing/2014/main" id="{A6AB904A-94D3-4A9B-85CA-5D6709BAA94B}"/>
                  </a:ext>
                </a:extLst>
              </p:cNvPr>
              <p:cNvPicPr/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>
                <a:off x="4544221" y="3932802"/>
                <a:ext cx="91160" cy="112572"/>
              </a:xfrm>
              <a:prstGeom prst="rect">
                <a:avLst/>
              </a:prstGeom>
            </p:spPr>
          </p:pic>
          <p:pic>
            <p:nvPicPr>
              <p:cNvPr id="24" name="object 25">
                <a:extLst>
                  <a:ext uri="{FF2B5EF4-FFF2-40B4-BE49-F238E27FC236}">
                    <a16:creationId xmlns:a16="http://schemas.microsoft.com/office/drawing/2014/main" id="{E5DCE6C1-2F37-4F67-B6E6-84245E9CD255}"/>
                  </a:ext>
                </a:extLst>
              </p:cNvPr>
              <p:cNvPicPr/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>
                <a:off x="4654720" y="3892574"/>
                <a:ext cx="94399" cy="154432"/>
              </a:xfrm>
              <a:prstGeom prst="rect">
                <a:avLst/>
              </a:prstGeom>
            </p:spPr>
          </p:pic>
          <p:pic>
            <p:nvPicPr>
              <p:cNvPr id="25" name="object 26">
                <a:extLst>
                  <a:ext uri="{FF2B5EF4-FFF2-40B4-BE49-F238E27FC236}">
                    <a16:creationId xmlns:a16="http://schemas.microsoft.com/office/drawing/2014/main" id="{B5A22FF0-C09E-4F45-8757-349143B77849}"/>
                  </a:ext>
                </a:extLst>
              </p:cNvPr>
              <p:cNvPicPr/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>
                <a:off x="4770852" y="3906914"/>
                <a:ext cx="171364" cy="140093"/>
              </a:xfrm>
              <a:prstGeom prst="rect">
                <a:avLst/>
              </a:prstGeom>
            </p:spPr>
          </p:pic>
          <p:sp>
            <p:nvSpPr>
              <p:cNvPr id="26" name="object 27">
                <a:extLst>
                  <a:ext uri="{FF2B5EF4-FFF2-40B4-BE49-F238E27FC236}">
                    <a16:creationId xmlns:a16="http://schemas.microsoft.com/office/drawing/2014/main" id="{1BEFE6BB-F55D-470A-AD4D-D122CF9FABBD}"/>
                  </a:ext>
                </a:extLst>
              </p:cNvPr>
              <p:cNvSpPr/>
              <p:nvPr/>
            </p:nvSpPr>
            <p:spPr>
              <a:xfrm>
                <a:off x="4961522" y="3895204"/>
                <a:ext cx="20955" cy="150495"/>
              </a:xfrm>
              <a:custGeom>
                <a:avLst/>
                <a:gdLst/>
                <a:ahLst/>
                <a:cxnLst/>
                <a:rect l="l" t="t" r="r" b="b"/>
                <a:pathLst>
                  <a:path w="20954" h="150495">
                    <a:moveTo>
                      <a:pt x="20243" y="39598"/>
                    </a:moveTo>
                    <a:lnTo>
                      <a:pt x="609" y="39598"/>
                    </a:lnTo>
                    <a:lnTo>
                      <a:pt x="609" y="150164"/>
                    </a:lnTo>
                    <a:lnTo>
                      <a:pt x="20243" y="150164"/>
                    </a:lnTo>
                    <a:lnTo>
                      <a:pt x="20243" y="39598"/>
                    </a:lnTo>
                    <a:close/>
                  </a:path>
                  <a:path w="20954" h="150495">
                    <a:moveTo>
                      <a:pt x="20840" y="0"/>
                    </a:moveTo>
                    <a:lnTo>
                      <a:pt x="0" y="0"/>
                    </a:lnTo>
                    <a:lnTo>
                      <a:pt x="0" y="21437"/>
                    </a:lnTo>
                    <a:lnTo>
                      <a:pt x="20840" y="21437"/>
                    </a:lnTo>
                    <a:lnTo>
                      <a:pt x="20840" y="0"/>
                    </a:lnTo>
                    <a:close/>
                  </a:path>
                </a:pathLst>
              </a:custGeom>
              <a:solidFill>
                <a:srgbClr val="6D6E71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27" name="object 28">
                <a:extLst>
                  <a:ext uri="{FF2B5EF4-FFF2-40B4-BE49-F238E27FC236}">
                    <a16:creationId xmlns:a16="http://schemas.microsoft.com/office/drawing/2014/main" id="{5D9AE544-BBFB-4C17-9780-96605A0938DD}"/>
                  </a:ext>
                </a:extLst>
              </p:cNvPr>
              <p:cNvPicPr/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5006162" y="3932797"/>
                <a:ext cx="98640" cy="114198"/>
              </a:xfrm>
              <a:prstGeom prst="rect">
                <a:avLst/>
              </a:prstGeom>
            </p:spPr>
          </p:pic>
          <p:pic>
            <p:nvPicPr>
              <p:cNvPr id="28" name="object 29">
                <a:extLst>
                  <a:ext uri="{FF2B5EF4-FFF2-40B4-BE49-F238E27FC236}">
                    <a16:creationId xmlns:a16="http://schemas.microsoft.com/office/drawing/2014/main" id="{0E6D50B0-BBEF-485E-B314-D08E603F2834}"/>
                  </a:ext>
                </a:extLst>
              </p:cNvPr>
              <p:cNvPicPr/>
              <p:nvPr/>
            </p:nvPicPr>
            <p:blipFill>
              <a:blip r:embed="rId26" cstate="print"/>
              <a:stretch>
                <a:fillRect/>
              </a:stretch>
            </p:blipFill>
            <p:spPr>
              <a:xfrm>
                <a:off x="5125558" y="3932802"/>
                <a:ext cx="91147" cy="112572"/>
              </a:xfrm>
              <a:prstGeom prst="rect">
                <a:avLst/>
              </a:prstGeom>
            </p:spPr>
          </p:pic>
        </p:grpSp>
        <p:grpSp>
          <p:nvGrpSpPr>
            <p:cNvPr id="17" name="object 30">
              <a:extLst>
                <a:ext uri="{FF2B5EF4-FFF2-40B4-BE49-F238E27FC236}">
                  <a16:creationId xmlns:a16="http://schemas.microsoft.com/office/drawing/2014/main" id="{FC075E25-C666-46C9-A18E-58FAC3CFC85F}"/>
                </a:ext>
              </a:extLst>
            </p:cNvPr>
            <p:cNvGrpSpPr/>
            <p:nvPr/>
          </p:nvGrpSpPr>
          <p:grpSpPr>
            <a:xfrm>
              <a:off x="3087099" y="3889410"/>
              <a:ext cx="329565" cy="159385"/>
              <a:chOff x="3087099" y="3889410"/>
              <a:chExt cx="329565" cy="159385"/>
            </a:xfrm>
          </p:grpSpPr>
          <p:pic>
            <p:nvPicPr>
              <p:cNvPr id="18" name="object 31">
                <a:extLst>
                  <a:ext uri="{FF2B5EF4-FFF2-40B4-BE49-F238E27FC236}">
                    <a16:creationId xmlns:a16="http://schemas.microsoft.com/office/drawing/2014/main" id="{1BD87103-E696-4A92-B98B-512925C4271C}"/>
                  </a:ext>
                </a:extLst>
              </p:cNvPr>
              <p:cNvPicPr/>
              <p:nvPr/>
            </p:nvPicPr>
            <p:blipFill>
              <a:blip r:embed="rId27" cstate="print"/>
              <a:stretch>
                <a:fillRect/>
              </a:stretch>
            </p:blipFill>
            <p:spPr>
              <a:xfrm>
                <a:off x="3087099" y="3930783"/>
                <a:ext cx="90220" cy="117462"/>
              </a:xfrm>
              <a:prstGeom prst="rect">
                <a:avLst/>
              </a:prstGeom>
            </p:spPr>
          </p:pic>
          <p:pic>
            <p:nvPicPr>
              <p:cNvPr id="19" name="object 32">
                <a:extLst>
                  <a:ext uri="{FF2B5EF4-FFF2-40B4-BE49-F238E27FC236}">
                    <a16:creationId xmlns:a16="http://schemas.microsoft.com/office/drawing/2014/main" id="{9EC0AFE9-AE22-46B6-B3CD-0DC8E8EC0AF1}"/>
                  </a:ext>
                </a:extLst>
              </p:cNvPr>
              <p:cNvPicPr/>
              <p:nvPr/>
            </p:nvPicPr>
            <p:blipFill>
              <a:blip r:embed="rId28" cstate="print"/>
              <a:stretch>
                <a:fillRect/>
              </a:stretch>
            </p:blipFill>
            <p:spPr>
              <a:xfrm>
                <a:off x="3204097" y="3930782"/>
                <a:ext cx="93751" cy="115798"/>
              </a:xfrm>
              <a:prstGeom prst="rect">
                <a:avLst/>
              </a:prstGeom>
            </p:spPr>
          </p:pic>
          <p:pic>
            <p:nvPicPr>
              <p:cNvPr id="20" name="object 33">
                <a:extLst>
                  <a:ext uri="{FF2B5EF4-FFF2-40B4-BE49-F238E27FC236}">
                    <a16:creationId xmlns:a16="http://schemas.microsoft.com/office/drawing/2014/main" id="{60DEA8C0-BCC3-4577-869C-C3D7EA012B98}"/>
                  </a:ext>
                </a:extLst>
              </p:cNvPr>
              <p:cNvPicPr/>
              <p:nvPr/>
            </p:nvPicPr>
            <p:blipFill>
              <a:blip r:embed="rId29" cstate="print"/>
              <a:stretch>
                <a:fillRect/>
              </a:stretch>
            </p:blipFill>
            <p:spPr>
              <a:xfrm>
                <a:off x="3319414" y="3889410"/>
                <a:ext cx="97091" cy="15882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40510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5;p2">
            <a:extLst>
              <a:ext uri="{FF2B5EF4-FFF2-40B4-BE49-F238E27FC236}">
                <a16:creationId xmlns:a16="http://schemas.microsoft.com/office/drawing/2014/main" id="{373BC4F8-A718-4462-B1E8-14F82DB39665}"/>
              </a:ext>
            </a:extLst>
          </p:cNvPr>
          <p:cNvSpPr/>
          <p:nvPr/>
        </p:nvSpPr>
        <p:spPr>
          <a:xfrm>
            <a:off x="273050" y="188913"/>
            <a:ext cx="9359900" cy="6480174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ko-KR" altLang="en-US" sz="2800" b="1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계획서 </a:t>
            </a:r>
            <a:r>
              <a:rPr lang="ko-KR" sz="2800" b="1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작성 안내</a:t>
            </a:r>
            <a:endParaRPr sz="2800" b="1" i="0" u="none" strike="noStrike" cap="none" dirty="0">
              <a:solidFill>
                <a:srgbClr val="FF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0C0C0C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0C0C0C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altLang="en-US" u="sng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해당 계획서는 </a:t>
            </a:r>
            <a:r>
              <a:rPr lang="ko-KR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심사자료로</a:t>
            </a:r>
            <a:r>
              <a:rPr lang="en-US" altLang="ko-KR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ko-KR" altLang="en-US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활</a:t>
            </a:r>
            <a:r>
              <a:rPr lang="ko-KR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용</a:t>
            </a:r>
            <a:r>
              <a:rPr lang="ko-KR" sz="1400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됩니다.</a:t>
            </a:r>
            <a:endParaRPr sz="1400" i="0" u="none" strike="noStrike" cap="none" dirty="0">
              <a:solidFill>
                <a:srgbClr val="0C0C0C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altLang="en-US" sz="1400" i="0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계획서 작성 시 </a:t>
            </a:r>
            <a:r>
              <a:rPr lang="ko-KR" altLang="en-US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양식</a:t>
            </a:r>
            <a:r>
              <a:rPr lang="en-US" altLang="ko-KR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(3page)</a:t>
            </a:r>
            <a:r>
              <a:rPr lang="ko-KR" altLang="en-US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내 모든 </a:t>
            </a:r>
            <a:r>
              <a:rPr lang="ko-KR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항목을 빠짐없이 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작성합니다.</a:t>
            </a:r>
            <a:endParaRPr dirty="0"/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sz="1400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양식</a:t>
            </a:r>
            <a:r>
              <a:rPr lang="ko-KR" altLang="en-US" sz="1400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의 </a:t>
            </a:r>
            <a:r>
              <a:rPr lang="ko-KR" altLang="en-US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임의 수정</a:t>
            </a:r>
            <a:r>
              <a:rPr lang="ko-KR" altLang="en-US" sz="1400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은 </a:t>
            </a:r>
            <a:r>
              <a:rPr lang="ko-KR" altLang="en-US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불가</a:t>
            </a:r>
            <a:r>
              <a:rPr lang="ko-KR" altLang="en-US" sz="1400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하며</a:t>
            </a:r>
            <a:r>
              <a:rPr lang="en-US" altLang="ko-KR" sz="1400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,</a:t>
            </a:r>
            <a:r>
              <a:rPr lang="ko-KR" sz="1400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내용이 해당 페이지를 </a:t>
            </a:r>
            <a:r>
              <a:rPr lang="ko-KR" altLang="en-US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초과하지 않도록</a:t>
            </a:r>
            <a:r>
              <a:rPr lang="ko-KR" sz="1400" i="0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ko-KR" sz="140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작성합니다.</a:t>
            </a:r>
            <a:endParaRPr dirty="0"/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폰트는 </a:t>
            </a:r>
            <a:r>
              <a:rPr lang="ko-KR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맑은</a:t>
            </a:r>
            <a:r>
              <a:rPr lang="en-US" altLang="ko-KR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ko-KR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고딕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으로 작성합니다.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altLang="en-US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출품작 사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진은 </a:t>
            </a:r>
            <a:r>
              <a:rPr lang="ko-KR" altLang="en-US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지정된 </a:t>
            </a:r>
            <a:r>
              <a:rPr lang="ko-KR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영역에 삽입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해주세요.</a:t>
            </a:r>
            <a:endParaRPr sz="1400" b="0" i="0" u="none" strike="noStrike" cap="none" dirty="0">
              <a:solidFill>
                <a:srgbClr val="0C0C0C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출품작이 다수인 경우</a:t>
            </a:r>
            <a:r>
              <a:rPr lang="en-US" alt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,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ko-KR" altLang="en-US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출품작</a:t>
            </a:r>
            <a:r>
              <a:rPr lang="ko-KR" altLang="en-US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설명서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를 </a:t>
            </a:r>
            <a:r>
              <a:rPr lang="ko-KR" sz="1400" b="1" i="0" u="sng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각각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작성해 제출합니다.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altLang="en-US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출품작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사진이 많</a:t>
            </a:r>
            <a:r>
              <a:rPr lang="ko-KR" altLang="en-US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은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경우</a:t>
            </a:r>
            <a:r>
              <a:rPr lang="en-US" alt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,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ko-KR" altLang="en-US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출품작</a:t>
            </a:r>
            <a:r>
              <a:rPr lang="en-US" alt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사진</a:t>
            </a:r>
            <a:r>
              <a:rPr lang="en-US" altLang="ko-KR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ko-KR" altLang="en-US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양식</a:t>
            </a:r>
            <a:r>
              <a:rPr lang="en-US" altLang="ko-KR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(4page)</a:t>
            </a:r>
            <a:r>
              <a:rPr lang="ko-KR" altLang="en-US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을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복사하여 </a:t>
            </a:r>
            <a:r>
              <a:rPr lang="ko-KR" altLang="en-US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추가 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작성해주세요.</a:t>
            </a:r>
            <a:endParaRPr lang="en-US" altLang="ko-KR" sz="1400" b="0" i="0" u="none" strike="noStrike" cap="none" dirty="0">
              <a:solidFill>
                <a:srgbClr val="0C0C0C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marL="1714500" marR="0" lvl="3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Font typeface="Calibri"/>
              <a:buAutoNum type="arabicPeriod"/>
            </a:pPr>
            <a:r>
              <a:rPr lang="ko-KR" altLang="en-US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계획서 제출 시 해당 페이지는 삭제해주세요</a:t>
            </a:r>
            <a:r>
              <a:rPr lang="en-US" altLang="ko-KR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  <a:r>
              <a:rPr lang="ko-KR" sz="1400" b="0" i="0" u="none" strike="noStrike" cap="none" dirty="0">
                <a:solidFill>
                  <a:srgbClr val="0C0C0C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1840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8;p16">
            <a:extLst>
              <a:ext uri="{FF2B5EF4-FFF2-40B4-BE49-F238E27FC236}">
                <a16:creationId xmlns:a16="http://schemas.microsoft.com/office/drawing/2014/main" id="{97587FAE-1340-4924-8BD4-29C76C6E0C2A}"/>
              </a:ext>
            </a:extLst>
          </p:cNvPr>
          <p:cNvSpPr/>
          <p:nvPr/>
        </p:nvSpPr>
        <p:spPr>
          <a:xfrm>
            <a:off x="0" y="2235200"/>
            <a:ext cx="10094259" cy="2387600"/>
          </a:xfrm>
          <a:prstGeom prst="rect">
            <a:avLst/>
          </a:prstGeom>
          <a:solidFill>
            <a:srgbClr val="E7E6E6">
              <a:alpha val="69804"/>
            </a:srgbClr>
          </a:solidFill>
          <a:ln w="25400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 dirty="0">
              <a:solidFill>
                <a:schemeClr val="lt1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215BE7D1-6856-4745-BE3F-D04A2B9A4E65}"/>
              </a:ext>
            </a:extLst>
          </p:cNvPr>
          <p:cNvSpPr txBox="1">
            <a:spLocks/>
          </p:cNvSpPr>
          <p:nvPr/>
        </p:nvSpPr>
        <p:spPr>
          <a:xfrm>
            <a:off x="1332379" y="2235200"/>
            <a:ext cx="7429500" cy="2387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 latinLnBrk="0">
              <a:lnSpc>
                <a:spcPct val="100000"/>
              </a:lnSpc>
              <a:buClrTx/>
              <a:buFontTx/>
            </a:pPr>
            <a:r>
              <a:rPr lang="en-US" altLang="ko-KR" sz="16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 </a:t>
            </a:r>
            <a:r>
              <a:rPr lang="ko-KR" altLang="en-US" sz="16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한지분야 육성지원 사업</a:t>
            </a:r>
            <a:b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32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「한지문화상품 디자인 공모전」</a:t>
            </a:r>
            <a:br>
              <a:rPr lang="en-US" altLang="ko-KR" sz="32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1400" dirty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40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계  획  서</a:t>
            </a:r>
            <a:endParaRPr lang="ko-KR" altLang="en-US" sz="3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B28F4AC-1C25-4291-850C-41456229CEA4}"/>
              </a:ext>
            </a:extLst>
          </p:cNvPr>
          <p:cNvSpPr/>
          <p:nvPr/>
        </p:nvSpPr>
        <p:spPr>
          <a:xfrm>
            <a:off x="7421358" y="180000"/>
            <a:ext cx="2304526" cy="47494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AB455E-7EFF-44D6-9A0B-8D858E7B4E4E}"/>
              </a:ext>
            </a:extLst>
          </p:cNvPr>
          <p:cNvSpPr txBox="1"/>
          <p:nvPr/>
        </p:nvSpPr>
        <p:spPr>
          <a:xfrm>
            <a:off x="6451014" y="263585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접수번호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83D4905-5C60-41D0-8A39-030E8F77F4E1}"/>
              </a:ext>
            </a:extLst>
          </p:cNvPr>
          <p:cNvSpPr/>
          <p:nvPr/>
        </p:nvSpPr>
        <p:spPr>
          <a:xfrm>
            <a:off x="6383482" y="180000"/>
            <a:ext cx="1037877" cy="47494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45E92B2-53BF-45D4-AF98-63BC7EA823D5}"/>
              </a:ext>
            </a:extLst>
          </p:cNvPr>
          <p:cNvSpPr/>
          <p:nvPr/>
        </p:nvSpPr>
        <p:spPr>
          <a:xfrm>
            <a:off x="7421358" y="738533"/>
            <a:ext cx="2304526" cy="47494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CEFE5B-B676-4BA9-AF26-4EEDB8A193C9}"/>
              </a:ext>
            </a:extLst>
          </p:cNvPr>
          <p:cNvSpPr txBox="1"/>
          <p:nvPr/>
        </p:nvSpPr>
        <p:spPr>
          <a:xfrm>
            <a:off x="6451014" y="82211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신청자명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97527F5-4786-4C98-8422-4A590FE6A315}"/>
              </a:ext>
            </a:extLst>
          </p:cNvPr>
          <p:cNvSpPr/>
          <p:nvPr/>
        </p:nvSpPr>
        <p:spPr>
          <a:xfrm>
            <a:off x="6383482" y="738533"/>
            <a:ext cx="1037877" cy="47494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72FE0C-4CDD-4020-8878-11440382B81B}"/>
              </a:ext>
            </a:extLst>
          </p:cNvPr>
          <p:cNvSpPr txBox="1"/>
          <p:nvPr/>
        </p:nvSpPr>
        <p:spPr>
          <a:xfrm>
            <a:off x="180116" y="140474"/>
            <a:ext cx="133882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>
                <a:latin typeface="+mn-ea"/>
                <a:ea typeface="+mn-ea"/>
              </a:rPr>
              <a:t>[</a:t>
            </a:r>
            <a:r>
              <a:rPr lang="ko-KR" altLang="en-US" sz="1000" b="1" dirty="0">
                <a:latin typeface="+mn-ea"/>
                <a:ea typeface="+mn-ea"/>
              </a:rPr>
              <a:t>서식 제</a:t>
            </a:r>
            <a:r>
              <a:rPr lang="en-US" altLang="ko-KR" sz="1000" b="1" dirty="0">
                <a:latin typeface="+mn-ea"/>
                <a:ea typeface="+mn-ea"/>
              </a:rPr>
              <a:t>4</a:t>
            </a:r>
            <a:r>
              <a:rPr lang="ko-KR" altLang="en-US" sz="1000" b="1" dirty="0">
                <a:latin typeface="+mn-ea"/>
                <a:ea typeface="+mn-ea"/>
              </a:rPr>
              <a:t>호</a:t>
            </a:r>
            <a:r>
              <a:rPr lang="en-US" altLang="ko-KR" sz="1000" b="1" dirty="0">
                <a:latin typeface="+mn-ea"/>
                <a:ea typeface="+mn-ea"/>
              </a:rPr>
              <a:t>] </a:t>
            </a:r>
            <a:r>
              <a:rPr lang="ko-KR" altLang="en-US" sz="1000" b="1" dirty="0">
                <a:latin typeface="+mn-ea"/>
                <a:ea typeface="+mn-ea"/>
              </a:rPr>
              <a:t>계획서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D93F184-7DBC-4523-A97D-BC42B9ECCFCE}"/>
              </a:ext>
            </a:extLst>
          </p:cNvPr>
          <p:cNvSpPr txBox="1"/>
          <p:nvPr/>
        </p:nvSpPr>
        <p:spPr>
          <a:xfrm>
            <a:off x="7768753" y="263585"/>
            <a:ext cx="1609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주최측 기입</a:t>
            </a:r>
            <a:r>
              <a:rPr lang="en-US" altLang="ko-KR" b="1" dirty="0">
                <a:solidFill>
                  <a:srgbClr val="FF0000"/>
                </a:solidFill>
              </a:rPr>
              <a:t>(</a:t>
            </a:r>
            <a:r>
              <a:rPr lang="ko-KR" altLang="en-US" b="1" dirty="0">
                <a:solidFill>
                  <a:srgbClr val="FF0000"/>
                </a:solidFill>
              </a:rPr>
              <a:t>공란</a:t>
            </a:r>
            <a:r>
              <a:rPr lang="en-US" altLang="ko-KR" b="1" dirty="0">
                <a:solidFill>
                  <a:srgbClr val="FF0000"/>
                </a:solidFill>
              </a:rPr>
              <a:t>)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20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Google Shape;40;p5"/>
          <p:cNvGraphicFramePr/>
          <p:nvPr>
            <p:extLst>
              <p:ext uri="{D42A27DB-BD31-4B8C-83A1-F6EECF244321}">
                <p14:modId xmlns:p14="http://schemas.microsoft.com/office/powerpoint/2010/main" val="3761246944"/>
              </p:ext>
            </p:extLst>
          </p:nvPr>
        </p:nvGraphicFramePr>
        <p:xfrm>
          <a:off x="179999" y="609059"/>
          <a:ext cx="4842649" cy="417739"/>
        </p:xfrm>
        <a:graphic>
          <a:graphicData uri="http://schemas.openxmlformats.org/drawingml/2006/table">
            <a:tbl>
              <a:tblPr firstCol="1" bandRow="1">
                <a:noFill/>
                <a:tableStyleId>{9A0BD518-3BF2-4FA3-AB15-343FC1F98C9C}</a:tableStyleId>
              </a:tblPr>
              <a:tblGrid>
                <a:gridCol w="726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6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773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b="1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분야</a:t>
                      </a:r>
                      <a:endParaRPr sz="10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Malgun Gothic"/>
                        <a:buNone/>
                      </a:pPr>
                      <a:r>
                        <a:rPr lang="en-US" altLang="ko-KR" sz="1000" b="0" u="none" strike="noStrike" cap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(</a:t>
                      </a:r>
                      <a:r>
                        <a:rPr lang="ko-KR" altLang="en-US" sz="1000" b="0" u="none" strike="noStrike" cap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생활용품</a:t>
                      </a:r>
                      <a:r>
                        <a:rPr lang="en-US" altLang="ko-KR" sz="1000" b="0" u="none" strike="noStrike" cap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, </a:t>
                      </a:r>
                      <a:r>
                        <a:rPr lang="ko-KR" altLang="en-US" sz="1000" b="0" u="none" strike="noStrike" cap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인테리어</a:t>
                      </a:r>
                      <a:r>
                        <a:rPr lang="en-US" altLang="ko-KR" sz="1000" b="0" u="none" strike="noStrike" cap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, </a:t>
                      </a:r>
                      <a:r>
                        <a:rPr lang="ko-KR" altLang="en-US" sz="1000" b="0" u="none" strike="noStrike" cap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소품문구류</a:t>
                      </a:r>
                      <a:r>
                        <a:rPr lang="en-US" altLang="ko-KR" sz="1000" b="0" u="none" strike="noStrike" cap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, </a:t>
                      </a:r>
                      <a:r>
                        <a:rPr lang="ko-KR" altLang="en-US" sz="1000" b="0" u="none" strike="noStrike" cap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패키지</a:t>
                      </a:r>
                      <a:r>
                        <a:rPr lang="en-US" altLang="ko-KR" sz="1000" b="0" u="none" strike="noStrike" cap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, </a:t>
                      </a:r>
                      <a:r>
                        <a:rPr lang="ko-KR" altLang="en-US" sz="1000" b="0" u="none" strike="noStrike" cap="none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아트북</a:t>
                      </a:r>
                      <a:r>
                        <a:rPr lang="ko-KR" altLang="en-US" sz="1000" b="0" u="none" strike="noStrike" cap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 등 자유롭게 작성</a:t>
                      </a:r>
                      <a:r>
                        <a:rPr lang="en-US" altLang="ko-KR" sz="1000" b="0" u="none" strike="noStrike" cap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)</a:t>
                      </a:r>
                      <a:endParaRPr sz="1000" b="0" u="none" strike="noStrike" cap="none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L="95113" marR="95113" marT="47557" marB="47557" anchor="ctr">
                    <a:lnL w="9525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1" name="Google Shape;41;p5"/>
          <p:cNvGraphicFramePr/>
          <p:nvPr>
            <p:extLst>
              <p:ext uri="{D42A27DB-BD31-4B8C-83A1-F6EECF244321}">
                <p14:modId xmlns:p14="http://schemas.microsoft.com/office/powerpoint/2010/main" val="1604274907"/>
              </p:ext>
            </p:extLst>
          </p:nvPr>
        </p:nvGraphicFramePr>
        <p:xfrm>
          <a:off x="179999" y="1098305"/>
          <a:ext cx="4842649" cy="2505507"/>
        </p:xfrm>
        <a:graphic>
          <a:graphicData uri="http://schemas.openxmlformats.org/drawingml/2006/table">
            <a:tbl>
              <a:tblPr firstCol="1" bandRow="1">
                <a:noFill/>
                <a:tableStyleId>{9A0BD518-3BF2-4FA3-AB15-343FC1F98C9C}</a:tableStyleId>
              </a:tblPr>
              <a:tblGrid>
                <a:gridCol w="7229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78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91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22921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altLang="en-US" sz="1000" b="1" u="none" strike="noStrike" cap="none" dirty="0">
                          <a:solidFill>
                            <a:schemeClr val="dk1"/>
                          </a:solidFill>
                        </a:rPr>
                        <a:t>상품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b="1" u="none" strike="noStrike" cap="none" dirty="0">
                          <a:solidFill>
                            <a:schemeClr val="dk1"/>
                          </a:solidFill>
                        </a:rPr>
                        <a:t>정보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95103" marR="95103" marT="47551" marB="47551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altLang="en-US" sz="1000" u="none" strike="noStrike" cap="none" dirty="0"/>
                        <a:t>상품</a:t>
                      </a:r>
                      <a:endParaRPr sz="1000" u="none" strike="noStrike" cap="none"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u="none" strike="noStrike" cap="none" dirty="0"/>
                        <a:t>기획의도</a:t>
                      </a:r>
                      <a:endParaRPr sz="10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9293">
                <a:tc v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u="none" strike="noStrike" cap="none" dirty="0"/>
                        <a:t>주요</a:t>
                      </a:r>
                      <a:endParaRPr sz="1000" u="none" strike="noStrike" cap="none"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u="none" strike="noStrike" cap="none" dirty="0" err="1"/>
                        <a:t>타겟고객</a:t>
                      </a:r>
                      <a:endParaRPr sz="10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3293">
                <a:tc v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u="none" strike="noStrike" cap="none" dirty="0"/>
                        <a:t>사용시</a:t>
                      </a:r>
                      <a:endParaRPr sz="1000" u="none" strike="noStrike" cap="none"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u="none" strike="noStrike" cap="none" dirty="0"/>
                        <a:t>유의사항</a:t>
                      </a:r>
                      <a:endParaRPr sz="10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i="1" u="none" strike="noStrike" cap="none" dirty="0">
                        <a:solidFill>
                          <a:srgbClr val="7F7F7F"/>
                        </a:solidFill>
                      </a:endParaRPr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2" name="Google Shape;42;p5"/>
          <p:cNvGraphicFramePr/>
          <p:nvPr>
            <p:extLst>
              <p:ext uri="{D42A27DB-BD31-4B8C-83A1-F6EECF244321}">
                <p14:modId xmlns:p14="http://schemas.microsoft.com/office/powerpoint/2010/main" val="3476906840"/>
              </p:ext>
            </p:extLst>
          </p:nvPr>
        </p:nvGraphicFramePr>
        <p:xfrm>
          <a:off x="5091953" y="609059"/>
          <a:ext cx="4634048" cy="6062390"/>
        </p:xfrm>
        <a:graphic>
          <a:graphicData uri="http://schemas.openxmlformats.org/drawingml/2006/table">
            <a:tbl>
              <a:tblPr firstCol="1" bandRow="1">
                <a:noFill/>
                <a:tableStyleId>{9A0BD518-3BF2-4FA3-AB15-343FC1F98C9C}</a:tableStyleId>
              </a:tblPr>
              <a:tblGrid>
                <a:gridCol w="465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84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102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31195">
                <a:tc rowSpan="2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altLang="en-US" sz="1000" b="1" u="none" strike="noStrike" cap="none" dirty="0">
                          <a:solidFill>
                            <a:schemeClr val="dk1"/>
                          </a:solidFill>
                        </a:rPr>
                        <a:t>상품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b="1" u="none" strike="noStrike" cap="none" dirty="0">
                          <a:solidFill>
                            <a:schemeClr val="dk1"/>
                          </a:solidFill>
                        </a:rPr>
                        <a:t>소개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95103" marR="95103" marT="47551" marB="47551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u="none" strike="noStrike" cap="none" dirty="0"/>
                        <a:t>국문</a:t>
                      </a:r>
                      <a:endParaRPr sz="15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1195">
                <a:tc v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u="none" strike="noStrike" cap="none" dirty="0"/>
                        <a:t>영문</a:t>
                      </a:r>
                      <a:endParaRPr sz="15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3" name="Google Shape;43;p5"/>
          <p:cNvSpPr/>
          <p:nvPr/>
        </p:nvSpPr>
        <p:spPr>
          <a:xfrm>
            <a:off x="180000" y="185229"/>
            <a:ext cx="2894894" cy="308271"/>
          </a:xfrm>
          <a:prstGeom prst="rect">
            <a:avLst/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접수</a:t>
            </a:r>
            <a:r>
              <a:rPr lang="ko-KR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번호      </a:t>
            </a:r>
            <a:r>
              <a:rPr lang="ko-KR" sz="105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주최측 기입(공란)</a:t>
            </a:r>
            <a:r>
              <a:rPr lang="ko-KR" sz="1050" b="0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5"/>
          <p:cNvSpPr/>
          <p:nvPr/>
        </p:nvSpPr>
        <p:spPr>
          <a:xfrm>
            <a:off x="3154430" y="186551"/>
            <a:ext cx="6571570" cy="305627"/>
          </a:xfrm>
          <a:prstGeom prst="rect">
            <a:avLst/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b="1" dirty="0">
                <a:solidFill>
                  <a:schemeClr val="dk1"/>
                </a:solidFill>
              </a:rPr>
              <a:t>출품작 명 </a:t>
            </a:r>
            <a:r>
              <a:rPr lang="en-US" altLang="ko-KR" b="1" dirty="0">
                <a:solidFill>
                  <a:schemeClr val="dk1"/>
                </a:solidFill>
              </a:rPr>
              <a:t>: (</a:t>
            </a:r>
            <a:r>
              <a:rPr lang="ko-KR" altLang="en-US" b="1" dirty="0">
                <a:solidFill>
                  <a:schemeClr val="dk1"/>
                </a:solidFill>
              </a:rPr>
              <a:t>국문</a:t>
            </a:r>
            <a:r>
              <a:rPr lang="en-US" altLang="ko-KR" b="1" dirty="0">
                <a:solidFill>
                  <a:schemeClr val="dk1"/>
                </a:solidFill>
              </a:rPr>
              <a:t>)</a:t>
            </a:r>
            <a:r>
              <a:rPr lang="ko-KR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         </a:t>
            </a:r>
            <a:r>
              <a:rPr lang="en-US" altLang="ko-KR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</a:t>
            </a:r>
            <a:r>
              <a:rPr lang="ko-KR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altLang="ko-KR" b="1" dirty="0">
                <a:solidFill>
                  <a:schemeClr val="dk1"/>
                </a:solidFill>
              </a:rPr>
              <a:t>(</a:t>
            </a:r>
            <a:r>
              <a:rPr lang="ko-KR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영문</a:t>
            </a:r>
            <a:r>
              <a:rPr lang="en-US" altLang="ko-KR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14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5" name="Google Shape;45;p5"/>
          <p:cNvGraphicFramePr/>
          <p:nvPr>
            <p:extLst>
              <p:ext uri="{D42A27DB-BD31-4B8C-83A1-F6EECF244321}">
                <p14:modId xmlns:p14="http://schemas.microsoft.com/office/powerpoint/2010/main" val="893611047"/>
              </p:ext>
            </p:extLst>
          </p:nvPr>
        </p:nvGraphicFramePr>
        <p:xfrm>
          <a:off x="180000" y="3675319"/>
          <a:ext cx="4842648" cy="2997455"/>
        </p:xfrm>
        <a:graphic>
          <a:graphicData uri="http://schemas.openxmlformats.org/drawingml/2006/table">
            <a:tbl>
              <a:tblPr firstCol="1" bandRow="1">
                <a:noFill/>
                <a:tableStyleId>{9A0BD518-3BF2-4FA3-AB15-343FC1F98C9C}</a:tableStyleId>
              </a:tblPr>
              <a:tblGrid>
                <a:gridCol w="7495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8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7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470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2077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b="1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제작</a:t>
                      </a:r>
                      <a:endParaRPr lang="en-US" altLang="ko-KR" sz="1000" b="1" u="none" strike="noStrike" cap="none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b="1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정보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103" marR="95103" marT="47551" marB="47551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ko-KR" sz="11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최소주문수량</a:t>
                      </a:r>
                      <a:endParaRPr sz="11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103" marR="95103" marT="47551" marB="47551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077">
                <a:tc v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ko-KR" sz="11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평균제작</a:t>
                      </a:r>
                      <a:r>
                        <a:rPr lang="ko-KR" altLang="en-US" sz="11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예상</a:t>
                      </a:r>
                      <a:r>
                        <a:rPr lang="ko-KR" sz="11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기간</a:t>
                      </a:r>
                      <a:endParaRPr sz="11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103" marR="95103" marT="47551" marB="47551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905">
                <a:tc v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ko-KR" sz="11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제작방법 </a:t>
                      </a:r>
                      <a:endParaRPr sz="11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103" marR="95103" marT="47551" marB="47551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100" dirty="0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□</a:t>
                      </a:r>
                      <a:r>
                        <a:rPr lang="ko-KR" sz="1100" b="0" u="none" strike="noStrike" cap="none" dirty="0">
                          <a:solidFill>
                            <a:schemeClr val="dk1"/>
                          </a:solidFill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 직접제작 □ 외주제작 □일부직접제작</a:t>
                      </a:r>
                      <a:endParaRPr sz="11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24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altLang="en-US" sz="1000" b="1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예상</a:t>
                      </a:r>
                      <a:endParaRPr lang="en-US" altLang="ko-KR" sz="1000" b="1" u="none" strike="noStrike" cap="none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b="1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가격</a:t>
                      </a:r>
                      <a:endParaRPr sz="15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소비자가</a:t>
                      </a:r>
                      <a:endParaRPr sz="1000" u="none" strike="noStrike" cap="none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103" marR="95103" marT="47551" marB="47551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u="none" strike="noStrike" cap="none" dirty="0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\ </a:t>
                      </a:r>
                      <a:endParaRPr sz="1000" u="none" strike="noStrike" cap="none" dirty="0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53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altLang="en-US" sz="1000" b="1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상품</a:t>
                      </a:r>
                      <a:endParaRPr lang="en-US" altLang="ko-KR" sz="1000" b="1" u="none" strike="noStrike" cap="none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b="1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규격</a:t>
                      </a:r>
                      <a:endParaRPr sz="15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Malgun Gothic"/>
                        <a:buNone/>
                      </a:pPr>
                      <a:r>
                        <a:rPr lang="ko-KR" sz="1000" u="none" strike="noStrike" cap="none" dirty="0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(</a:t>
                      </a:r>
                      <a:r>
                        <a:rPr lang="ko-KR" sz="1000" u="none" strike="noStrike" cap="none" dirty="0" err="1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W</a:t>
                      </a:r>
                      <a:r>
                        <a:rPr lang="ko-KR" sz="1000" u="none" strike="noStrike" cap="none" dirty="0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)00 </a:t>
                      </a:r>
                      <a:r>
                        <a:rPr lang="ko-KR" sz="1000" u="none" strike="noStrike" cap="none" dirty="0" err="1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x</a:t>
                      </a:r>
                      <a:r>
                        <a:rPr lang="ko-KR" sz="1000" u="none" strike="noStrike" cap="none" dirty="0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 (</a:t>
                      </a:r>
                      <a:r>
                        <a:rPr lang="ko-KR" sz="1000" u="none" strike="noStrike" cap="none" dirty="0" err="1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D</a:t>
                      </a:r>
                      <a:r>
                        <a:rPr lang="ko-KR" sz="1000" u="none" strike="noStrike" cap="none" dirty="0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)00 </a:t>
                      </a:r>
                      <a:r>
                        <a:rPr lang="ko-KR" sz="1000" u="none" strike="noStrike" cap="none" dirty="0" err="1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x</a:t>
                      </a:r>
                      <a:r>
                        <a:rPr lang="ko-KR" sz="1000" u="none" strike="noStrike" cap="none" dirty="0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 (</a:t>
                      </a:r>
                      <a:r>
                        <a:rPr lang="ko-KR" sz="1000" u="none" strike="noStrike" cap="none" dirty="0" err="1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H</a:t>
                      </a:r>
                      <a:r>
                        <a:rPr lang="ko-KR" sz="1000" u="none" strike="noStrike" cap="none" dirty="0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)00 </a:t>
                      </a:r>
                      <a:r>
                        <a:rPr lang="ko-KR" sz="1000" u="none" strike="noStrike" cap="none" dirty="0" err="1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mm</a:t>
                      </a:r>
                      <a:r>
                        <a:rPr lang="ko-KR" sz="1000" u="none" strike="noStrike" cap="none" dirty="0">
                          <a:latin typeface="Malgun Gothic"/>
                          <a:ea typeface="Malgun Gothic"/>
                          <a:cs typeface="Malgun Gothic"/>
                          <a:sym typeface="Malgun Gothic"/>
                        </a:rPr>
                        <a:t>  (세트 상품의 경우 전체 사이즈)</a:t>
                      </a:r>
                      <a:endParaRPr sz="1000" u="none" strike="noStrike" cap="none" dirty="0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L="95103" marR="95103" marT="47551" marB="47551" anchor="ctr">
                    <a:lnL w="9525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7307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b="1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소재</a:t>
                      </a:r>
                      <a:endParaRPr sz="1500" u="none" strike="noStrike" cap="none" dirty="0"/>
                    </a:p>
                  </a:txBody>
                  <a:tcPr marL="95103" marR="95103" marT="47551" marB="47551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국문</a:t>
                      </a:r>
                      <a:endParaRPr sz="15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L="95103" marR="95103" marT="47551" marB="47551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7307">
                <a:tc v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ko-KR" sz="100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영문</a:t>
                      </a:r>
                      <a:endParaRPr sz="1500" u="none" strike="noStrike" cap="none" dirty="0"/>
                    </a:p>
                  </a:txBody>
                  <a:tcPr marL="95113" marR="95113" marT="47557" marB="47557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 dirty="0">
                        <a:solidFill>
                          <a:schemeClr val="dk1"/>
                        </a:solidFill>
                        <a:latin typeface="Malgun Gothic"/>
                        <a:ea typeface="Malgun Gothic"/>
                        <a:cs typeface="Malgun Gothic"/>
                        <a:sym typeface="Malgun Gothic"/>
                      </a:endParaRPr>
                    </a:p>
                  </a:txBody>
                  <a:tcPr marL="95103" marR="95103" marT="47551" marB="47551" anchor="ctr">
                    <a:lnL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F3F3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6"/>
          <p:cNvSpPr>
            <a:spLocks noGrp="1"/>
          </p:cNvSpPr>
          <p:nvPr>
            <p:ph type="pic" idx="3"/>
          </p:nvPr>
        </p:nvSpPr>
        <p:spPr>
          <a:xfrm>
            <a:off x="179999" y="659985"/>
            <a:ext cx="4705765" cy="2952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1" name="Google Shape;51;p6"/>
          <p:cNvSpPr>
            <a:spLocks noGrp="1"/>
          </p:cNvSpPr>
          <p:nvPr>
            <p:ph type="pic" idx="3"/>
          </p:nvPr>
        </p:nvSpPr>
        <p:spPr>
          <a:xfrm>
            <a:off x="5020238" y="659983"/>
            <a:ext cx="4705762" cy="2952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2" name="Google Shape;52;p6"/>
          <p:cNvSpPr/>
          <p:nvPr/>
        </p:nvSpPr>
        <p:spPr>
          <a:xfrm>
            <a:off x="180000" y="174258"/>
            <a:ext cx="2809331" cy="346959"/>
          </a:xfrm>
          <a:prstGeom prst="rect">
            <a:avLst/>
          </a:prstGeom>
          <a:solidFill>
            <a:schemeClr val="dk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b="1" dirty="0">
                <a:solidFill>
                  <a:schemeClr val="lt1"/>
                </a:solidFill>
              </a:rPr>
              <a:t>출품작</a:t>
            </a:r>
            <a:r>
              <a:rPr lang="en-US" altLang="ko-KR" sz="16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ko-KR" sz="16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사진 </a:t>
            </a:r>
            <a:endParaRPr sz="16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6"/>
          <p:cNvSpPr/>
          <p:nvPr/>
        </p:nvSpPr>
        <p:spPr>
          <a:xfrm>
            <a:off x="3101726" y="171614"/>
            <a:ext cx="6624274" cy="349603"/>
          </a:xfrm>
          <a:prstGeom prst="rect">
            <a:avLst/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ko-KR" altLang="en-US" b="1" dirty="0">
                <a:solidFill>
                  <a:schemeClr val="dk1"/>
                </a:solidFill>
              </a:rPr>
              <a:t>출품작 명 </a:t>
            </a:r>
            <a:r>
              <a:rPr lang="en-US" altLang="ko-KR" b="1" dirty="0">
                <a:solidFill>
                  <a:schemeClr val="dk1"/>
                </a:solidFill>
              </a:rPr>
              <a:t>: (</a:t>
            </a:r>
            <a:r>
              <a:rPr lang="ko-KR" altLang="en-US" b="1" dirty="0">
                <a:solidFill>
                  <a:schemeClr val="dk1"/>
                </a:solidFill>
              </a:rPr>
              <a:t>국문</a:t>
            </a:r>
            <a:r>
              <a:rPr lang="en-US" altLang="ko-KR" b="1" dirty="0">
                <a:solidFill>
                  <a:schemeClr val="dk1"/>
                </a:solidFill>
              </a:rPr>
              <a:t>)</a:t>
            </a:r>
            <a:r>
              <a:rPr lang="ko-KR" altLang="en-US" b="1" dirty="0">
                <a:solidFill>
                  <a:schemeClr val="dk1"/>
                </a:solidFill>
              </a:rPr>
              <a:t>                                          </a:t>
            </a:r>
            <a:r>
              <a:rPr lang="en-US" altLang="ko-KR" b="1" dirty="0">
                <a:solidFill>
                  <a:schemeClr val="dk1"/>
                </a:solidFill>
              </a:rPr>
              <a:t>(</a:t>
            </a:r>
            <a:r>
              <a:rPr lang="ko-KR" altLang="en-US" b="1" dirty="0">
                <a:solidFill>
                  <a:schemeClr val="dk1"/>
                </a:solidFill>
              </a:rPr>
              <a:t>영문</a:t>
            </a:r>
            <a:r>
              <a:rPr lang="en-US" altLang="ko-KR" b="1" dirty="0">
                <a:solidFill>
                  <a:schemeClr val="dk1"/>
                </a:solidFill>
              </a:rPr>
              <a:t>)</a:t>
            </a:r>
            <a:endParaRPr lang="ko-KR" altLang="en-US" b="1" dirty="0">
              <a:solidFill>
                <a:schemeClr val="dk1"/>
              </a:solidFill>
            </a:endParaRPr>
          </a:p>
        </p:txBody>
      </p:sp>
      <p:sp>
        <p:nvSpPr>
          <p:cNvPr id="54" name="Google Shape;54;p6"/>
          <p:cNvSpPr>
            <a:spLocks noGrp="1"/>
          </p:cNvSpPr>
          <p:nvPr>
            <p:ph type="pic" idx="3"/>
          </p:nvPr>
        </p:nvSpPr>
        <p:spPr>
          <a:xfrm>
            <a:off x="180281" y="3726000"/>
            <a:ext cx="4705200" cy="2952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5" name="Google Shape;55;p6"/>
          <p:cNvSpPr>
            <a:spLocks noGrp="1"/>
          </p:cNvSpPr>
          <p:nvPr>
            <p:ph type="pic" idx="3"/>
          </p:nvPr>
        </p:nvSpPr>
        <p:spPr>
          <a:xfrm>
            <a:off x="5020519" y="3726000"/>
            <a:ext cx="4705200" cy="2952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201</Words>
  <Application>Microsoft Office PowerPoint</Application>
  <PresentationFormat>A4 용지(210x297mm)</PresentationFormat>
  <Paragraphs>50</Paragraphs>
  <Slides>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4</vt:i4>
      </vt:variant>
    </vt:vector>
  </HeadingPairs>
  <TitlesOfParts>
    <vt:vector size="12" baseType="lpstr">
      <vt:lpstr>HY헤드라인M</vt:lpstr>
      <vt:lpstr>맑은 고딕</vt:lpstr>
      <vt:lpstr>맑은 고딕</vt:lpstr>
      <vt:lpstr>Arial</vt:lpstr>
      <vt:lpstr>Calibri</vt:lpstr>
      <vt:lpstr>Office 테마</vt:lpstr>
      <vt:lpstr>디자인 사용자 지정</vt:lpstr>
      <vt:lpstr>1_디자인 사용자 지정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KCDF</cp:lastModifiedBy>
  <cp:revision>57</cp:revision>
  <cp:lastPrinted>2025-03-24T04:43:39Z</cp:lastPrinted>
  <dcterms:created xsi:type="dcterms:W3CDTF">2019-01-30T02:40:17Z</dcterms:created>
  <dcterms:modified xsi:type="dcterms:W3CDTF">2025-04-09T05:44:53Z</dcterms:modified>
</cp:coreProperties>
</file>