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5" r:id="rId2"/>
    <p:sldId id="256" r:id="rId3"/>
    <p:sldId id="257" r:id="rId4"/>
    <p:sldId id="266" r:id="rId5"/>
    <p:sldId id="267" r:id="rId6"/>
    <p:sldId id="268" r:id="rId7"/>
    <p:sldId id="272" r:id="rId8"/>
    <p:sldId id="273" r:id="rId9"/>
    <p:sldId id="276" r:id="rId10"/>
    <p:sldId id="277" r:id="rId11"/>
    <p:sldId id="278" r:id="rId12"/>
    <p:sldId id="274" r:id="rId13"/>
    <p:sldId id="270" r:id="rId14"/>
    <p:sldId id="271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87423CC9-9115-45F8-9A9D-CADDAC4298A6}">
          <p14:sldIdLst>
            <p14:sldId id="275"/>
          </p14:sldIdLst>
        </p14:section>
        <p14:section name="발표자료양식" id="{A80E89B1-0E4F-4D6E-8C8C-F2C071728DF1}">
          <p14:sldIdLst>
            <p14:sldId id="256"/>
            <p14:sldId id="257"/>
            <p14:sldId id="266"/>
            <p14:sldId id="267"/>
            <p14:sldId id="268"/>
            <p14:sldId id="272"/>
            <p14:sldId id="273"/>
            <p14:sldId id="276"/>
            <p14:sldId id="277"/>
            <p14:sldId id="278"/>
            <p14:sldId id="274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F23"/>
    <a:srgbClr val="254379"/>
    <a:srgbClr val="3A782C"/>
    <a:srgbClr val="205EE8"/>
    <a:srgbClr val="309C3A"/>
    <a:srgbClr val="00CC00"/>
    <a:srgbClr val="8CD95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0" autoAdjust="0"/>
    <p:restoredTop sz="94704"/>
  </p:normalViewPr>
  <p:slideViewPr>
    <p:cSldViewPr snapToGrid="0">
      <p:cViewPr varScale="1">
        <p:scale>
          <a:sx n="110" d="100"/>
          <a:sy n="110" d="100"/>
        </p:scale>
        <p:origin x="3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5962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2025-04-23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</a:t>
            </a:r>
            <a:r>
              <a:rPr lang="ko-KR" altLang="en-US" sz="1600"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6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</a:t>
            </a:r>
            <a:r>
              <a:rPr lang="en-US" altLang="ko-KR" sz="16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 </a:t>
            </a:r>
            <a:r>
              <a:rPr lang="en-US" altLang="ko-KR" sz="16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6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발표자료양식’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902630"/>
              </p:ext>
            </p:extLst>
          </p:nvPr>
        </p:nvGraphicFramePr>
        <p:xfrm>
          <a:off x="932838" y="2328085"/>
          <a:ext cx="10326323" cy="946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3752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4318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시스템 등록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761592"/>
            <a:ext cx="11013347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않는다</a:t>
            </a:r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평가한다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(20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페이지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r>
              <a:rPr lang="en-US" altLang="ko-KR" sz="1600" dirty="0">
                <a:latin typeface="맑은 고딕" panose="020B0503020000020004" pitchFamily="50" charset="-127"/>
              </a:rPr>
              <a:t/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작성한다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r>
              <a:rPr lang="en-US" altLang="ko-KR" sz="600" dirty="0">
                <a:latin typeface="맑은 고딕" panose="020B0503020000020004" pitchFamily="50" charset="-127"/>
              </a:rPr>
              <a:t/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않는다</a:t>
            </a:r>
            <a:r>
              <a:rPr lang="en-US" altLang="ko-KR" sz="1600" dirty="0">
                <a:latin typeface="맑은 고딕" panose="020B0503020000020004" pitchFamily="50" charset="-127"/>
              </a:rPr>
              <a:t>.  </a:t>
            </a: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r>
              <a:rPr lang="en-US" altLang="ko-KR" sz="1600" b="1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  <a:endParaRPr lang="ko-KR" altLang="en-US" sz="2000" b="1" dirty="0">
              <a:solidFill>
                <a:srgbClr val="205EE8"/>
              </a:solidFill>
              <a:latin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9512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4-5.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완성도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</a:t>
            </a:r>
            <a:r>
              <a:rPr lang="ko-KR" altLang="en-US" sz="2000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음식</a:t>
            </a:r>
            <a:r>
              <a:rPr lang="en-US" altLang="ko-KR" sz="2000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제품사진으로 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42529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생산 계획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2481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5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 계획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4329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7858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en-US" altLang="ko-KR" sz="2400" b="1" spc="-15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활동을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7701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en-US" altLang="ko-KR" sz="2400" b="1" spc="-15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수료 후 활동 계획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3360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5F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3" y="843686"/>
            <a:ext cx="108941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 </a:t>
            </a:r>
            <a:r>
              <a:rPr lang="en-US" altLang="ko-KR" sz="7200" b="1" spc="-15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7200" b="1" spc="-15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37954" y="4033206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254379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</a:t>
            </a:r>
            <a:endParaRPr lang="ko-KR" altLang="en-US" sz="2800" b="1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232670" y="4089737"/>
            <a:ext cx="1710555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</a:rPr>
              <a:t>팀명기입</a:t>
            </a:r>
            <a:endParaRPr lang="ko-KR" altLang="en-US" sz="2800" b="1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 및 </a:t>
            </a:r>
            <a:r>
              <a:rPr lang="ko-KR" altLang="en-US" sz="2400" b="1" spc="-150" dirty="0" err="1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창업동기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476D02-4AFA-7E4E-B1FE-8CC5B47B7429}"/>
              </a:ext>
            </a:extLst>
          </p:cNvPr>
          <p:cNvSpPr txBox="1"/>
          <p:nvPr/>
        </p:nvSpPr>
        <p:spPr>
          <a:xfrm>
            <a:off x="575352" y="1004380"/>
            <a:ext cx="10559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 smtClean="0">
                <a:solidFill>
                  <a:srgbClr val="FF0000"/>
                </a:solidFill>
              </a:rPr>
              <a:t>외식업</a:t>
            </a:r>
            <a:r>
              <a:rPr kumimoji="1" lang="en-US" altLang="ko-KR" dirty="0" smtClean="0">
                <a:solidFill>
                  <a:srgbClr val="FF0000"/>
                </a:solidFill>
              </a:rPr>
              <a:t>, </a:t>
            </a:r>
            <a:r>
              <a:rPr kumimoji="1" lang="ko-KR" altLang="en-US" dirty="0" smtClean="0">
                <a:solidFill>
                  <a:srgbClr val="FF0000"/>
                </a:solidFill>
              </a:rPr>
              <a:t>식품제조 </a:t>
            </a:r>
            <a:r>
              <a:rPr kumimoji="1" lang="ko-KR" altLang="en-US" dirty="0">
                <a:solidFill>
                  <a:srgbClr val="FF0000"/>
                </a:solidFill>
              </a:rPr>
              <a:t>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4F7F3-653E-B241-BCEC-01C016854B67}"/>
              </a:ext>
            </a:extLst>
          </p:cNvPr>
          <p:cNvSpPr txBox="1"/>
          <p:nvPr/>
        </p:nvSpPr>
        <p:spPr>
          <a:xfrm>
            <a:off x="575352" y="1004380"/>
            <a:ext cx="10328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 smtClean="0">
                <a:solidFill>
                  <a:srgbClr val="FF0000"/>
                </a:solidFill>
              </a:rPr>
              <a:t>외식업</a:t>
            </a:r>
            <a:r>
              <a:rPr kumimoji="1" lang="en-US" altLang="ko-KR" dirty="0" smtClean="0">
                <a:solidFill>
                  <a:srgbClr val="FF0000"/>
                </a:solidFill>
              </a:rPr>
              <a:t>, </a:t>
            </a:r>
            <a:r>
              <a:rPr kumimoji="1" lang="ko-KR" altLang="en-US" dirty="0" smtClean="0">
                <a:solidFill>
                  <a:srgbClr val="FF0000"/>
                </a:solidFill>
              </a:rPr>
              <a:t>식품제조 </a:t>
            </a:r>
            <a:r>
              <a:rPr kumimoji="1" lang="ko-KR" altLang="en-US" dirty="0">
                <a:solidFill>
                  <a:srgbClr val="FF0000"/>
                </a:solidFill>
              </a:rPr>
              <a:t>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17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173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컨셉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679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8793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상세 정보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964245"/>
              </p:ext>
            </p:extLst>
          </p:nvPr>
        </p:nvGraphicFramePr>
        <p:xfrm>
          <a:off x="1588117" y="1959090"/>
          <a:ext cx="8128000" cy="43437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7238">
                  <a:extLst>
                    <a:ext uri="{9D8B030D-6E8A-4147-A177-3AD203B41FA5}">
                      <a16:colId xmlns:a16="http://schemas.microsoft.com/office/drawing/2014/main" val="4053726475"/>
                    </a:ext>
                  </a:extLst>
                </a:gridCol>
                <a:gridCol w="6040762">
                  <a:extLst>
                    <a:ext uri="{9D8B030D-6E8A-4147-A177-3AD203B41FA5}">
                      <a16:colId xmlns:a16="http://schemas.microsoft.com/office/drawing/2014/main" val="3344258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제품명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436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용량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45405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식품의 유형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err="1" smtClean="0">
                          <a:solidFill>
                            <a:srgbClr val="FF0000"/>
                          </a:solidFill>
                          <a:latin typeface="+mj-lt"/>
                        </a:rPr>
                        <a:t>소스류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기타수산물가공품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즉석조리식품 등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22063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+mj-lt"/>
                        </a:rPr>
                        <a:t>HACCP</a:t>
                      </a:r>
                      <a:r>
                        <a:rPr lang="en-US" altLang="ko-KR" baseline="0" dirty="0" smtClean="0">
                          <a:latin typeface="+mj-lt"/>
                        </a:rPr>
                        <a:t> </a:t>
                      </a:r>
                    </a:p>
                    <a:p>
                      <a:pPr algn="ctr" latinLnBrk="1"/>
                      <a:r>
                        <a:rPr lang="ko-KR" altLang="en-US" baseline="0" dirty="0" err="1" smtClean="0">
                          <a:latin typeface="+mj-lt"/>
                        </a:rPr>
                        <a:t>의무적용</a:t>
                      </a:r>
                      <a:r>
                        <a:rPr lang="ko-KR" altLang="en-US" baseline="0" dirty="0" smtClean="0">
                          <a:latin typeface="+mj-lt"/>
                        </a:rPr>
                        <a:t> 여부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HACCP </a:t>
                      </a:r>
                      <a:r>
                        <a:rPr lang="ko-KR" altLang="en-US" dirty="0" err="1" smtClean="0">
                          <a:solidFill>
                            <a:srgbClr val="FF0000"/>
                          </a:solidFill>
                          <a:latin typeface="+mj-lt"/>
                        </a:rPr>
                        <a:t>의무적용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 여부 기입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746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mtClean="0"/>
                        <a:t>소비기한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907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보관</a:t>
                      </a:r>
                      <a:r>
                        <a:rPr lang="en-US" altLang="ko-KR" sz="1801" kern="1200" dirty="0" smtClean="0">
                          <a:effectLst/>
                        </a:rPr>
                        <a:t>·</a:t>
                      </a:r>
                      <a:r>
                        <a:rPr lang="ko-KR" altLang="en-US" sz="1801" kern="1200" dirty="0" err="1" smtClean="0">
                          <a:effectLst/>
                        </a:rPr>
                        <a:t>유통방법</a:t>
                      </a:r>
                      <a:endParaRPr lang="en-US" altLang="ko-KR" sz="1801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냉장 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냉동 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실온 등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256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포장 재질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용기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-PET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/ </a:t>
                      </a:r>
                      <a:r>
                        <a:rPr lang="ko-KR" altLang="en-US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뚜껑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-</a:t>
                      </a:r>
                      <a:r>
                        <a:rPr lang="ko-KR" altLang="en-US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철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029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포장 방법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밀봉 </a:t>
                      </a: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 err="1" smtClean="0">
                          <a:solidFill>
                            <a:srgbClr val="FF0000"/>
                          </a:solidFill>
                          <a:latin typeface="+mj-lt"/>
                        </a:rPr>
                        <a:t>병입</a:t>
                      </a:r>
                      <a:r>
                        <a:rPr lang="ko-KR" altLang="en-US" dirty="0" smtClean="0">
                          <a:solidFill>
                            <a:srgbClr val="FF0000"/>
                          </a:solidFill>
                          <a:latin typeface="+mj-lt"/>
                        </a:rPr>
                        <a:t> 등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844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용도 용법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345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성상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947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가격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209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63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</a:t>
            </a:r>
            <a:r>
              <a:rPr lang="ko-KR" altLang="en-US" sz="2400" b="1" spc="-150" dirty="0" err="1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90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4-4. </a:t>
            </a:r>
            <a:r>
              <a:rPr lang="ko-KR" altLang="en-US" sz="2400" b="1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시장성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2855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TM03457444[[fn=기본]]</Template>
  <TotalTime>490</TotalTime>
  <Words>536</Words>
  <Application>Microsoft Office PowerPoint</Application>
  <PresentationFormat>와이드스크린</PresentationFormat>
  <Paragraphs>78</Paragraphs>
  <Slides>14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7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SBA</cp:lastModifiedBy>
  <cp:revision>34</cp:revision>
  <dcterms:created xsi:type="dcterms:W3CDTF">2022-04-01T08:47:59Z</dcterms:created>
  <dcterms:modified xsi:type="dcterms:W3CDTF">2025-04-23T08:47:17Z</dcterms:modified>
</cp:coreProperties>
</file>