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81" r:id="rId4"/>
    <p:sldId id="282" r:id="rId5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740"/>
    <a:srgbClr val="4BB3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84" autoAdjust="0"/>
    <p:restoredTop sz="94660"/>
  </p:normalViewPr>
  <p:slideViewPr>
    <p:cSldViewPr snapToGrid="0" showGuides="1">
      <p:cViewPr varScale="1">
        <p:scale>
          <a:sx n="114" d="100"/>
          <a:sy n="114" d="100"/>
        </p:scale>
        <p:origin x="18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EC2FA77-EC49-4BE2-8973-51C4F1F114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F4AE7181-BFFF-47DB-927C-EFC2213583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2BC9661-7377-4434-A4A9-FD55321D42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C0628-D356-4BB2-BD9D-FD7DD3753232}" type="datetimeFigureOut">
              <a:rPr lang="ko-KR" altLang="en-US" smtClean="0"/>
              <a:t>2022-04-04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556D3059-2EA7-4B02-98EC-D7BAABAA32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3AA5EF1F-A416-4192-8F33-72B115BC29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0DF25-3A6C-4912-9212-482F6FD6FF8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104788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28B3CEB-BE64-448A-8375-E7E472A81F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8204CC0C-16FF-4458-9C13-5CF61E9E99A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1892F3E-CD3E-4D38-8C2B-2C32314D12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C0628-D356-4BB2-BD9D-FD7DD3753232}" type="datetimeFigureOut">
              <a:rPr lang="ko-KR" altLang="en-US" smtClean="0"/>
              <a:t>2022-04-04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C396EFC5-45CC-4BF8-B982-A4494A0F55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39AB800A-1869-4805-8B64-11E852C601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0DF25-3A6C-4912-9212-482F6FD6FF8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044140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2CB52116-54E6-4410-A94B-AF3015130EE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E5B70CD2-75B6-47FE-BA02-C9BB04FC2F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C3537166-13CB-4113-B49B-AC0658D553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C0628-D356-4BB2-BD9D-FD7DD3753232}" type="datetimeFigureOut">
              <a:rPr lang="ko-KR" altLang="en-US" smtClean="0"/>
              <a:t>2022-04-04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C1F74633-0D6B-4645-8E20-D29A787187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ED96FB0-7AB9-493E-ADB7-127483E0C2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0DF25-3A6C-4912-9212-482F6FD6FF8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448119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2397C0C-B065-4061-BC16-485B178748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F33ED82-6E71-4B03-89C2-FC24FD0540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C34F2EB-594C-408B-B57F-1A7783F624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C0628-D356-4BB2-BD9D-FD7DD3753232}" type="datetimeFigureOut">
              <a:rPr lang="ko-KR" altLang="en-US" smtClean="0"/>
              <a:t>2022-04-04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7E289A90-C135-4A95-995F-7851B19448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25A73EA-F592-411A-A456-043CDE951F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0DF25-3A6C-4912-9212-482F6FD6FF8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164948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2D643DC-ECC7-4DE3-9052-0273CE8AD6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EAEBBD40-F7DC-4D14-8698-22CA2791F6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408D66E-06AC-4443-A282-BD48CD64BD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C0628-D356-4BB2-BD9D-FD7DD3753232}" type="datetimeFigureOut">
              <a:rPr lang="ko-KR" altLang="en-US" smtClean="0"/>
              <a:t>2022-04-04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BC15F5A3-9C6D-43AA-BCB6-C9DD27A996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9E7851D9-DFA0-4D7D-A03D-22C107D403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0DF25-3A6C-4912-9212-482F6FD6FF8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051512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1645063-E23B-4A06-BE83-33ADDA9322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61AB5D03-A3F4-43E3-BA18-02A85A5B665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F9E45CE7-63F4-452D-B445-8342F279DF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000D889A-FAFC-4213-95D9-FBF80AB733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C0628-D356-4BB2-BD9D-FD7DD3753232}" type="datetimeFigureOut">
              <a:rPr lang="ko-KR" altLang="en-US" smtClean="0"/>
              <a:t>2022-04-04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505883A9-5AE7-416E-9208-B68F4E15DC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64F7148E-0775-4CCA-96D3-110CAEA426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0DF25-3A6C-4912-9212-482F6FD6FF8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680572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19703CB-F4B7-4550-8B87-3183C74F43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6AF0BE11-F433-4804-A297-9E22A2AF44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4DD65514-10A6-471F-8E1A-F07CF72EFDB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C4A55270-92B8-42EA-A30E-E5930EE070F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E27BB273-DD8A-4481-84C4-9869944FD38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5FC6B5F1-5291-4C35-9487-8742CB904F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C0628-D356-4BB2-BD9D-FD7DD3753232}" type="datetimeFigureOut">
              <a:rPr lang="ko-KR" altLang="en-US" smtClean="0"/>
              <a:t>2022-04-04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1DD8B36A-2FBF-429A-993B-BE958C5887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9063E1E6-72E7-4F3B-BDD2-52FF5E6F04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0DF25-3A6C-4912-9212-482F6FD6FF8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54690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21CEB5F-B1FC-47DC-901C-8C1E596B8F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422A2605-522D-4AEF-BB01-01EDF8B767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C0628-D356-4BB2-BD9D-FD7DD3753232}" type="datetimeFigureOut">
              <a:rPr lang="ko-KR" altLang="en-US" smtClean="0"/>
              <a:t>2022-04-04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DA47C173-DF00-4305-9410-5C99CB9B4E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18779FFD-D115-4AFF-A546-4C67195542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0DF25-3A6C-4912-9212-482F6FD6FF8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439747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96917E88-1E78-4947-9C21-C47AEFCCD0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C0628-D356-4BB2-BD9D-FD7DD3753232}" type="datetimeFigureOut">
              <a:rPr lang="ko-KR" altLang="en-US" smtClean="0"/>
              <a:t>2022-04-04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0E7DE9FE-D797-4ED0-A1D0-FC5325D3B0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5EF90A74-BB41-4547-BF17-33A597550D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0DF25-3A6C-4912-9212-482F6FD6FF8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307917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64C4633-435F-45CD-9B92-58A99121C6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43622869-14C5-4BB8-934B-C85F8F6D44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F51F7AD9-3A6E-4376-9DB6-1612246AA08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E31D7E34-6A79-436D-B187-E76DFCDB75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C0628-D356-4BB2-BD9D-FD7DD3753232}" type="datetimeFigureOut">
              <a:rPr lang="ko-KR" altLang="en-US" smtClean="0"/>
              <a:t>2022-04-04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17AEC9B-8352-49FE-AB2B-E6DB899DCF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42ECCE12-9BC5-43EB-861E-7495F53942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0DF25-3A6C-4912-9212-482F6FD6FF8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677044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83605D0-59AF-4B91-8739-094C29F76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21B4CAE5-DEFB-420C-A5E5-9582384BD09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49BE7913-95FA-45FE-893D-F881DC5AC9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73E53529-E6EA-4A6F-AEAF-51BAB5349F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C0628-D356-4BB2-BD9D-FD7DD3753232}" type="datetimeFigureOut">
              <a:rPr lang="ko-KR" altLang="en-US" smtClean="0"/>
              <a:t>2022-04-04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2B00CBB9-9E68-4E8B-A597-45E28BBC61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036727D1-5804-4B12-BEFE-A185536E0D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0DF25-3A6C-4912-9212-482F6FD6FF8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037882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97506CB9-3D9A-4A5F-B767-738A204825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C6D9A644-D50A-4870-B2F8-8CE6A71CBC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2204AF1-23B5-44F7-8C4C-1DB369A5D5E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DC0628-D356-4BB2-BD9D-FD7DD3753232}" type="datetimeFigureOut">
              <a:rPr lang="ko-KR" altLang="en-US" smtClean="0"/>
              <a:t>2022-04-04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E7602B1-7DF2-4BF4-AC26-B70A349933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B5ECC35-2EF4-4F10-B45D-1B13DA6C82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70DF25-3A6C-4912-9212-482F6FD6FF8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606524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A6DF54C-952D-450F-8434-8BAD56EDE5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71530" y="3187296"/>
            <a:ext cx="7448939" cy="986647"/>
          </a:xfrm>
        </p:spPr>
        <p:txBody>
          <a:bodyPr>
            <a:noAutofit/>
          </a:bodyPr>
          <a:lstStyle/>
          <a:p>
            <a:r>
              <a:rPr lang="en-US" altLang="ko-KR" sz="2800" b="1" dirty="0">
                <a:latin typeface="Futura Lt BT" panose="020B0402020204020303" pitchFamily="34" charset="0"/>
              </a:rPr>
              <a:t>SBA_TVK_KANZI </a:t>
            </a:r>
            <a:r>
              <a:rPr lang="ko-KR" altLang="en-US" sz="2800" b="1" dirty="0">
                <a:latin typeface="Futura Lt BT" panose="020B0402020204020303" pitchFamily="34" charset="0"/>
              </a:rPr>
              <a:t>연계 해외 판로 개척사업</a:t>
            </a:r>
            <a:br>
              <a:rPr lang="en-US" altLang="ko-KR" sz="2800" b="1" dirty="0">
                <a:latin typeface="Futura Lt BT" panose="020B0402020204020303" pitchFamily="34" charset="0"/>
              </a:rPr>
            </a:br>
            <a:br>
              <a:rPr lang="en-US" altLang="ko-KR" sz="2800" b="1" dirty="0">
                <a:latin typeface="Futura Lt BT" panose="020B0402020204020303" pitchFamily="34" charset="0"/>
              </a:rPr>
            </a:br>
            <a:r>
              <a:rPr lang="ko-KR" altLang="en-US" sz="2800" b="1" dirty="0">
                <a:latin typeface="Futura Lt BT" panose="020B0402020204020303" pitchFamily="34" charset="0"/>
              </a:rPr>
              <a:t>제품 정보 </a:t>
            </a: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397BE6B5-FC27-4DD8-A98A-9F206E7D02B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1016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제목 1">
            <a:extLst>
              <a:ext uri="{FF2B5EF4-FFF2-40B4-BE49-F238E27FC236}">
                <a16:creationId xmlns:a16="http://schemas.microsoft.com/office/drawing/2014/main" id="{9C24039A-8DE1-478B-B8ED-D78E71AD9D96}"/>
              </a:ext>
            </a:extLst>
          </p:cNvPr>
          <p:cNvSpPr txBox="1">
            <a:spLocks/>
          </p:cNvSpPr>
          <p:nvPr/>
        </p:nvSpPr>
        <p:spPr>
          <a:xfrm>
            <a:off x="6962862" y="5053846"/>
            <a:ext cx="4092186" cy="98664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2800" b="1" dirty="0">
                <a:solidFill>
                  <a:schemeClr val="bg1">
                    <a:lumMod val="75000"/>
                  </a:schemeClr>
                </a:solidFill>
                <a:latin typeface="Futura Lt BT" panose="020B0402020204020303" pitchFamily="34" charset="0"/>
              </a:rPr>
              <a:t>Ex) </a:t>
            </a:r>
            <a:r>
              <a:rPr lang="ko-KR" altLang="en-US" sz="2800" b="1" dirty="0">
                <a:solidFill>
                  <a:schemeClr val="bg1">
                    <a:lumMod val="75000"/>
                  </a:schemeClr>
                </a:solidFill>
                <a:latin typeface="Futura Lt BT" panose="020B0402020204020303" pitchFamily="34" charset="0"/>
              </a:rPr>
              <a:t>삼성</a:t>
            </a:r>
          </a:p>
        </p:txBody>
      </p:sp>
    </p:spTree>
    <p:extLst>
      <p:ext uri="{BB962C8B-B14F-4D97-AF65-F5344CB8AC3E}">
        <p14:creationId xmlns:p14="http://schemas.microsoft.com/office/powerpoint/2010/main" val="40888826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C691389-CB5C-49BC-91B3-BA7633E3E6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z="3600" dirty="0">
                <a:latin typeface="Futura Lt BT" panose="020B0402020204020303" pitchFamily="34" charset="0"/>
              </a:rPr>
              <a:t>A. </a:t>
            </a:r>
            <a:r>
              <a:rPr lang="ko-KR" altLang="en-US" sz="3600" dirty="0">
                <a:latin typeface="Futura Lt BT" panose="020B0402020204020303" pitchFamily="34" charset="0"/>
              </a:rPr>
              <a:t>제품명</a:t>
            </a:r>
            <a:r>
              <a:rPr lang="en-US" altLang="ko-KR" sz="3600" dirty="0">
                <a:latin typeface="Futura Lt BT" panose="020B0402020204020303" pitchFamily="34" charset="0"/>
              </a:rPr>
              <a:t>, </a:t>
            </a:r>
            <a:r>
              <a:rPr lang="ko-KR" altLang="en-US" sz="3600" dirty="0">
                <a:latin typeface="Futura Lt BT" panose="020B0402020204020303" pitchFamily="34" charset="0"/>
              </a:rPr>
              <a:t>대표 사진</a:t>
            </a:r>
            <a:endParaRPr lang="en-US" altLang="ko-KR" sz="3600" dirty="0">
              <a:latin typeface="Futura Lt BT" panose="020B0402020204020303" pitchFamily="34" charset="0"/>
            </a:endParaRP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C954A561-96A9-4171-A435-3B9BBDCA8ED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1016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내용 개체 틀 2">
            <a:extLst>
              <a:ext uri="{FF2B5EF4-FFF2-40B4-BE49-F238E27FC236}">
                <a16:creationId xmlns:a16="http://schemas.microsoft.com/office/drawing/2014/main" id="{961F58F1-E51D-4AF4-8630-B7CA4CBE8C89}"/>
              </a:ext>
            </a:extLst>
          </p:cNvPr>
          <p:cNvSpPr txBox="1">
            <a:spLocks/>
          </p:cNvSpPr>
          <p:nvPr/>
        </p:nvSpPr>
        <p:spPr>
          <a:xfrm>
            <a:off x="732201" y="1820104"/>
            <a:ext cx="3795934" cy="38592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ko-KR" sz="1000" b="1" dirty="0">
                <a:latin typeface="Futura Lt BT" panose="020B0402020204020303" pitchFamily="34" charset="0"/>
                <a:ea typeface="맑은 고딕" panose="020B0503020000020004" pitchFamily="50" charset="-127"/>
              </a:rPr>
              <a:t># </a:t>
            </a:r>
            <a:r>
              <a:rPr lang="ko-KR" altLang="en-US" sz="1000" b="1" dirty="0">
                <a:latin typeface="Futura Lt BT" panose="020B0402020204020303" pitchFamily="34" charset="0"/>
                <a:ea typeface="맑은 고딕" panose="020B0503020000020004" pitchFamily="50" charset="-127"/>
              </a:rPr>
              <a:t>제품명 </a:t>
            </a:r>
            <a:r>
              <a:rPr lang="en-US" altLang="ko-KR" sz="1000" b="1" dirty="0">
                <a:latin typeface="Futura Lt BT" panose="020B0402020204020303" pitchFamily="34" charset="0"/>
                <a:ea typeface="맑은 고딕" panose="020B0503020000020004" pitchFamily="50" charset="-127"/>
              </a:rPr>
              <a:t>– </a:t>
            </a: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ko-KR" sz="1000" b="1" dirty="0">
                <a:latin typeface="Futura Lt BT" panose="020B0402020204020303" pitchFamily="34" charset="0"/>
                <a:ea typeface="맑은 고딕" panose="020B0503020000020004" pitchFamily="50" charset="-127"/>
              </a:rPr>
              <a:t># </a:t>
            </a:r>
            <a:r>
              <a:rPr lang="ko-KR" altLang="en-US" sz="1000" b="1" dirty="0">
                <a:latin typeface="Futura Lt BT" panose="020B0402020204020303" pitchFamily="34" charset="0"/>
                <a:ea typeface="맑은 고딕" panose="020B0503020000020004" pitchFamily="50" charset="-127"/>
              </a:rPr>
              <a:t>소비자 판매가격 </a:t>
            </a:r>
            <a:r>
              <a:rPr lang="en-US" altLang="ko-KR" sz="1000" b="1" dirty="0">
                <a:latin typeface="Futura Lt BT" panose="020B0402020204020303" pitchFamily="34" charset="0"/>
                <a:ea typeface="맑은 고딕" panose="020B0503020000020004" pitchFamily="50" charset="-127"/>
              </a:rPr>
              <a:t>–</a:t>
            </a: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ko-KR" sz="1000" b="1" dirty="0">
                <a:latin typeface="Futura Lt BT" panose="020B0402020204020303" pitchFamily="34" charset="0"/>
                <a:ea typeface="맑은 고딕" panose="020B0503020000020004" pitchFamily="50" charset="-127"/>
              </a:rPr>
              <a:t># </a:t>
            </a:r>
            <a:r>
              <a:rPr lang="ko-KR" altLang="en-US" sz="1000" b="1" dirty="0">
                <a:latin typeface="Futura Lt BT" panose="020B0402020204020303" pitchFamily="34" charset="0"/>
                <a:ea typeface="맑은 고딕" panose="020B0503020000020004" pitchFamily="50" charset="-127"/>
              </a:rPr>
              <a:t>제품 구성 </a:t>
            </a:r>
            <a:r>
              <a:rPr lang="en-US" altLang="ko-KR" sz="1000" b="1" dirty="0">
                <a:latin typeface="Futura Lt BT" panose="020B0402020204020303" pitchFamily="34" charset="0"/>
                <a:ea typeface="맑은 고딕" panose="020B0503020000020004" pitchFamily="50" charset="-127"/>
              </a:rPr>
              <a:t>–</a:t>
            </a: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endParaRPr lang="en-US" altLang="ko-KR" sz="1000" b="1" dirty="0">
              <a:latin typeface="Futura Lt BT" panose="020B0402020204020303" pitchFamily="34" charset="0"/>
              <a:ea typeface="맑은 고딕" panose="020B0503020000020004" pitchFamily="50" charset="-127"/>
            </a:endParaRP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ko-KR" sz="1000" b="1" dirty="0">
                <a:latin typeface="Futura Lt BT" panose="020B0402020204020303" pitchFamily="34" charset="0"/>
                <a:ea typeface="맑은 고딕" panose="020B0503020000020004" pitchFamily="50" charset="-127"/>
              </a:rPr>
              <a:t># </a:t>
            </a:r>
            <a:r>
              <a:rPr lang="ko-KR" altLang="en-US" sz="1000" b="1" dirty="0">
                <a:latin typeface="Futura Lt BT" panose="020B0402020204020303" pitchFamily="34" charset="0"/>
                <a:ea typeface="맑은 고딕" panose="020B0503020000020004" pitchFamily="50" charset="-127"/>
              </a:rPr>
              <a:t>소재 </a:t>
            </a:r>
            <a:r>
              <a:rPr lang="en-US" altLang="ko-KR" sz="1000" b="1" dirty="0">
                <a:latin typeface="Futura Lt BT" panose="020B0402020204020303" pitchFamily="34" charset="0"/>
                <a:ea typeface="맑은 고딕" panose="020B0503020000020004" pitchFamily="50" charset="-127"/>
              </a:rPr>
              <a:t>–</a:t>
            </a: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ko-KR" sz="1000" b="1" dirty="0">
                <a:latin typeface="Futura Lt BT" panose="020B0402020204020303" pitchFamily="34" charset="0"/>
                <a:ea typeface="맑은 고딕" panose="020B0503020000020004" pitchFamily="50" charset="-127"/>
              </a:rPr>
              <a:t># </a:t>
            </a:r>
            <a:r>
              <a:rPr lang="ko-KR" altLang="en-US" sz="1000" b="1" dirty="0">
                <a:latin typeface="Futura Lt BT" panose="020B0402020204020303" pitchFamily="34" charset="0"/>
                <a:ea typeface="맑은 고딕" panose="020B0503020000020004" pitchFamily="50" charset="-127"/>
              </a:rPr>
              <a:t>규격 </a:t>
            </a:r>
            <a:r>
              <a:rPr lang="en-US" altLang="ko-KR" sz="1000" b="1" dirty="0">
                <a:latin typeface="Futura Lt BT" panose="020B0402020204020303" pitchFamily="34" charset="0"/>
                <a:ea typeface="맑은 고딕" panose="020B0503020000020004" pitchFamily="50" charset="-127"/>
              </a:rPr>
              <a:t>– </a:t>
            </a: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ko-KR" sz="1000" b="1" dirty="0">
                <a:latin typeface="Futura Lt BT" panose="020B0402020204020303" pitchFamily="34" charset="0"/>
                <a:ea typeface="맑은 고딕" panose="020B0503020000020004" pitchFamily="50" charset="-127"/>
              </a:rPr>
              <a:t># </a:t>
            </a:r>
            <a:r>
              <a:rPr lang="ko-KR" altLang="en-US" sz="1000" b="1" dirty="0">
                <a:latin typeface="Futura Lt BT" panose="020B0402020204020303" pitchFamily="34" charset="0"/>
                <a:ea typeface="맑은 고딕" panose="020B0503020000020004" pitchFamily="50" charset="-127"/>
              </a:rPr>
              <a:t>무게 </a:t>
            </a:r>
            <a:r>
              <a:rPr lang="en-US" altLang="ko-KR" sz="1000" b="1" dirty="0">
                <a:latin typeface="Futura Lt BT" panose="020B0402020204020303" pitchFamily="34" charset="0"/>
                <a:ea typeface="맑은 고딕" panose="020B0503020000020004" pitchFamily="50" charset="-127"/>
              </a:rPr>
              <a:t>– </a:t>
            </a: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endParaRPr lang="en-US" altLang="ko-KR" sz="1000" b="1" dirty="0">
              <a:latin typeface="Futura Lt BT" panose="020B0402020204020303" pitchFamily="34" charset="0"/>
              <a:ea typeface="맑은 고딕" panose="020B0503020000020004" pitchFamily="50" charset="-127"/>
            </a:endParaRPr>
          </a:p>
        </p:txBody>
      </p:sp>
      <p:sp>
        <p:nvSpPr>
          <p:cNvPr id="8" name="내용 개체 틀 2">
            <a:extLst>
              <a:ext uri="{FF2B5EF4-FFF2-40B4-BE49-F238E27FC236}">
                <a16:creationId xmlns:a16="http://schemas.microsoft.com/office/drawing/2014/main" id="{5CBE3325-5880-4A7B-A33F-6A01ED4281AF}"/>
              </a:ext>
            </a:extLst>
          </p:cNvPr>
          <p:cNvSpPr txBox="1">
            <a:spLocks/>
          </p:cNvSpPr>
          <p:nvPr/>
        </p:nvSpPr>
        <p:spPr>
          <a:xfrm>
            <a:off x="6664615" y="2684171"/>
            <a:ext cx="3795934" cy="19381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ko-KR" altLang="en-US" sz="6600" b="1" dirty="0">
                <a:solidFill>
                  <a:schemeClr val="bg1">
                    <a:lumMod val="50000"/>
                  </a:schemeClr>
                </a:solidFill>
                <a:latin typeface="Futura Lt BT" panose="020B0402020204020303" pitchFamily="34" charset="0"/>
                <a:ea typeface="맑은 고딕" panose="020B0503020000020004" pitchFamily="50" charset="-127"/>
              </a:rPr>
              <a:t>대표 사진</a:t>
            </a:r>
            <a:endParaRPr lang="en-US" altLang="ko-KR" sz="6600" b="1" dirty="0">
              <a:solidFill>
                <a:schemeClr val="bg1">
                  <a:lumMod val="50000"/>
                </a:schemeClr>
              </a:solidFill>
              <a:latin typeface="Futura Lt BT" panose="020B0402020204020303" pitchFamily="34" charset="0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080400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C691389-CB5C-49BC-91B3-BA7633E3E6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>
                <a:latin typeface="Futura Lt BT" panose="020B0402020204020303" pitchFamily="34" charset="0"/>
              </a:rPr>
              <a:t>B. </a:t>
            </a:r>
            <a:r>
              <a:rPr lang="ko-KR" altLang="en-US" dirty="0">
                <a:latin typeface="Futura Lt BT" panose="020B0402020204020303" pitchFamily="34" charset="0"/>
              </a:rPr>
              <a:t>제품 특성 </a:t>
            </a:r>
            <a:r>
              <a:rPr lang="en-US" altLang="ko-KR" dirty="0">
                <a:latin typeface="Futura Lt BT" panose="020B0402020204020303" pitchFamily="34" charset="0"/>
              </a:rPr>
              <a:t> </a:t>
            </a:r>
            <a:endParaRPr lang="en-US" altLang="ko-KR" sz="3600" dirty="0">
              <a:latin typeface="Futura Lt BT" panose="020B0402020204020303" pitchFamily="34" charset="0"/>
            </a:endParaRP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C954A561-96A9-4171-A435-3B9BBDCA8ED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1016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내용 개체 틀 2">
            <a:extLst>
              <a:ext uri="{FF2B5EF4-FFF2-40B4-BE49-F238E27FC236}">
                <a16:creationId xmlns:a16="http://schemas.microsoft.com/office/drawing/2014/main" id="{C0833FA1-9E9D-447E-858A-00B982860625}"/>
              </a:ext>
            </a:extLst>
          </p:cNvPr>
          <p:cNvSpPr txBox="1">
            <a:spLocks/>
          </p:cNvSpPr>
          <p:nvPr/>
        </p:nvSpPr>
        <p:spPr>
          <a:xfrm>
            <a:off x="732201" y="1820104"/>
            <a:ext cx="3795934" cy="38592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ko-KR" sz="1000" b="1" dirty="0">
                <a:latin typeface="Futura Lt BT" panose="020B0402020204020303" pitchFamily="34" charset="0"/>
                <a:ea typeface="맑은 고딕" panose="020B0503020000020004" pitchFamily="50" charset="-127"/>
              </a:rPr>
              <a:t># </a:t>
            </a:r>
            <a:r>
              <a:rPr lang="ko-KR" altLang="en-US" sz="1000" b="1" dirty="0">
                <a:latin typeface="Futura Lt BT" panose="020B0402020204020303" pitchFamily="34" charset="0"/>
                <a:ea typeface="맑은 고딕" panose="020B0503020000020004" pitchFamily="50" charset="-127"/>
              </a:rPr>
              <a:t>제품 소개서</a:t>
            </a:r>
            <a:endParaRPr lang="en-US" altLang="ko-KR" sz="1000" b="1" dirty="0">
              <a:latin typeface="Futura Lt BT" panose="020B0402020204020303" pitchFamily="34" charset="0"/>
              <a:ea typeface="맑은 고딕" panose="020B0503020000020004" pitchFamily="50" charset="-127"/>
            </a:endParaRP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endParaRPr lang="en-US" altLang="ko-KR" sz="1000" b="1" dirty="0">
              <a:latin typeface="Futura Lt BT" panose="020B0402020204020303" pitchFamily="34" charset="0"/>
              <a:ea typeface="맑은 고딕" panose="020B0503020000020004" pitchFamily="50" charset="-127"/>
            </a:endParaRP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ko-KR" sz="1000" b="1" dirty="0">
                <a:latin typeface="Futura Lt BT" panose="020B0402020204020303" pitchFamily="34" charset="0"/>
                <a:ea typeface="맑은 고딕" panose="020B0503020000020004" pitchFamily="50" charset="-127"/>
              </a:rPr>
              <a:t># </a:t>
            </a:r>
            <a:r>
              <a:rPr lang="ko-KR" altLang="en-US" sz="1000" b="1" dirty="0">
                <a:latin typeface="Futura Lt BT" panose="020B0402020204020303" pitchFamily="34" charset="0"/>
                <a:ea typeface="맑은 고딕" panose="020B0503020000020004" pitchFamily="50" charset="-127"/>
              </a:rPr>
              <a:t>해외 수출 관련 제품 인증 여부</a:t>
            </a:r>
            <a:endParaRPr lang="en-US" altLang="ko-KR" sz="1000" b="1" dirty="0">
              <a:latin typeface="Futura Lt BT" panose="020B0402020204020303" pitchFamily="34" charset="0"/>
              <a:ea typeface="맑은 고딕" panose="020B0503020000020004" pitchFamily="50" charset="-127"/>
            </a:endParaRP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ko-KR" sz="1000" b="1" dirty="0">
                <a:latin typeface="Futura Lt BT" panose="020B0402020204020303" pitchFamily="34" charset="0"/>
                <a:ea typeface="맑은 고딕" panose="020B0503020000020004" pitchFamily="50" charset="-127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42260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C691389-CB5C-49BC-91B3-BA7633E3E6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>
                <a:latin typeface="Futura Lt BT" panose="020B0402020204020303" pitchFamily="34" charset="0"/>
              </a:rPr>
              <a:t>C. </a:t>
            </a:r>
            <a:r>
              <a:rPr lang="ko-KR" altLang="en-US" dirty="0">
                <a:latin typeface="Futura Lt BT" panose="020B0402020204020303" pitchFamily="34" charset="0"/>
              </a:rPr>
              <a:t>제품 상세 사진 </a:t>
            </a:r>
            <a:r>
              <a:rPr lang="en-US" altLang="ko-KR" dirty="0">
                <a:latin typeface="Futura Lt BT" panose="020B0402020204020303" pitchFamily="34" charset="0"/>
              </a:rPr>
              <a:t> </a:t>
            </a:r>
            <a:endParaRPr lang="en-US" altLang="ko-KR" sz="3600" dirty="0">
              <a:latin typeface="Futura Lt BT" panose="020B0402020204020303" pitchFamily="34" charset="0"/>
            </a:endParaRP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C954A561-96A9-4171-A435-3B9BBDCA8ED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1016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내용 개체 틀 2">
            <a:extLst>
              <a:ext uri="{FF2B5EF4-FFF2-40B4-BE49-F238E27FC236}">
                <a16:creationId xmlns:a16="http://schemas.microsoft.com/office/drawing/2014/main" id="{087EF9C7-54E7-4591-A19F-B28D0E5BFE4F}"/>
              </a:ext>
            </a:extLst>
          </p:cNvPr>
          <p:cNvSpPr txBox="1">
            <a:spLocks/>
          </p:cNvSpPr>
          <p:nvPr/>
        </p:nvSpPr>
        <p:spPr>
          <a:xfrm>
            <a:off x="732201" y="1820104"/>
            <a:ext cx="3795934" cy="38592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ko-KR" sz="1000" b="1" dirty="0">
                <a:solidFill>
                  <a:schemeClr val="bg1">
                    <a:lumMod val="50000"/>
                  </a:schemeClr>
                </a:solidFill>
                <a:latin typeface="Futura Lt BT" panose="020B0402020204020303" pitchFamily="34" charset="0"/>
                <a:ea typeface="맑은 고딕" panose="020B0503020000020004" pitchFamily="50" charset="-127"/>
              </a:rPr>
              <a:t>Ex)</a:t>
            </a:r>
            <a:r>
              <a:rPr lang="ko-KR" altLang="en-US" sz="1000" b="1" dirty="0">
                <a:solidFill>
                  <a:schemeClr val="bg1">
                    <a:lumMod val="50000"/>
                  </a:schemeClr>
                </a:solidFill>
                <a:latin typeface="Futura Lt BT" panose="020B0402020204020303" pitchFamily="34" charset="0"/>
                <a:ea typeface="맑은 고딕" panose="020B0503020000020004" pitchFamily="50" charset="-127"/>
              </a:rPr>
              <a:t> 제품 구성 사진</a:t>
            </a:r>
            <a:r>
              <a:rPr lang="en-US" altLang="ko-KR" sz="1000" b="1" dirty="0">
                <a:solidFill>
                  <a:schemeClr val="bg1">
                    <a:lumMod val="50000"/>
                  </a:schemeClr>
                </a:solidFill>
                <a:latin typeface="Futura Lt BT" panose="020B0402020204020303" pitchFamily="34" charset="0"/>
                <a:ea typeface="맑은 고딕" panose="020B0503020000020004" pitchFamily="50" charset="-127"/>
              </a:rPr>
              <a:t>, </a:t>
            </a:r>
            <a:r>
              <a:rPr lang="ko-KR" altLang="en-US" sz="1000" b="1" dirty="0">
                <a:solidFill>
                  <a:schemeClr val="bg1">
                    <a:lumMod val="50000"/>
                  </a:schemeClr>
                </a:solidFill>
                <a:latin typeface="Futura Lt BT" panose="020B0402020204020303" pitchFamily="34" charset="0"/>
                <a:ea typeface="맑은 고딕" panose="020B0503020000020004" pitchFamily="50" charset="-127"/>
              </a:rPr>
              <a:t>제품 상세 페이지 등</a:t>
            </a:r>
            <a:endParaRPr lang="en-US" altLang="ko-KR" sz="1000" b="1" dirty="0">
              <a:solidFill>
                <a:schemeClr val="bg1">
                  <a:lumMod val="50000"/>
                </a:schemeClr>
              </a:solidFill>
              <a:latin typeface="Futura Lt BT" panose="020B0402020204020303" pitchFamily="34" charset="0"/>
              <a:ea typeface="맑은 고딕" panose="020B0503020000020004" pitchFamily="50" charset="-127"/>
            </a:endParaRP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ko-KR" sz="1000" b="1" dirty="0">
                <a:solidFill>
                  <a:schemeClr val="bg1">
                    <a:lumMod val="50000"/>
                  </a:schemeClr>
                </a:solidFill>
                <a:latin typeface="Futura Lt BT" panose="020B0402020204020303" pitchFamily="34" charset="0"/>
                <a:ea typeface="맑은 고딕" panose="020B0503020000020004" pitchFamily="50" charset="-127"/>
              </a:rPr>
              <a:t>      </a:t>
            </a:r>
            <a:r>
              <a:rPr lang="ko-KR" altLang="en-US" sz="1000" b="1" dirty="0">
                <a:solidFill>
                  <a:schemeClr val="bg1">
                    <a:lumMod val="50000"/>
                  </a:schemeClr>
                </a:solidFill>
                <a:latin typeface="Futura Lt BT" panose="020B0402020204020303" pitchFamily="34" charset="0"/>
                <a:ea typeface="맑은 고딕" panose="020B0503020000020004" pitchFamily="50" charset="-127"/>
              </a:rPr>
              <a:t>현지 측에서 제품에 관하여 파악할 수 있는 사진 등재</a:t>
            </a:r>
            <a:r>
              <a:rPr lang="en-US" altLang="ko-KR" sz="1000" b="1" dirty="0">
                <a:latin typeface="Futura Lt BT" panose="020B0402020204020303" pitchFamily="34" charset="0"/>
                <a:ea typeface="맑은 고딕" panose="020B0503020000020004" pitchFamily="50" charset="-127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538443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</TotalTime>
  <Words>84</Words>
  <Application>Microsoft Office PowerPoint</Application>
  <PresentationFormat>와이드스크린</PresentationFormat>
  <Paragraphs>19</Paragraphs>
  <Slides>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8" baseType="lpstr">
      <vt:lpstr>Futura Lt BT</vt:lpstr>
      <vt:lpstr>맑은 고딕</vt:lpstr>
      <vt:lpstr>Arial</vt:lpstr>
      <vt:lpstr>Office 테마</vt:lpstr>
      <vt:lpstr>SBA_TVK_KANZI 연계 해외 판로 개척사업  제품 정보 </vt:lpstr>
      <vt:lpstr>A. 제품명, 대표 사진</vt:lpstr>
      <vt:lpstr>B. 제품 특성  </vt:lpstr>
      <vt:lpstr>C. 제품 상세 사진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SEONHEE YOON</dc:creator>
  <cp:lastModifiedBy>조 영빈</cp:lastModifiedBy>
  <cp:revision>73</cp:revision>
  <dcterms:created xsi:type="dcterms:W3CDTF">2019-11-15T08:54:54Z</dcterms:created>
  <dcterms:modified xsi:type="dcterms:W3CDTF">2022-04-04T05:27:00Z</dcterms:modified>
</cp:coreProperties>
</file>