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6" r:id="rId10"/>
    <p:sldId id="277" r:id="rId11"/>
    <p:sldId id="278" r:id="rId12"/>
    <p:sldId id="274" r:id="rId13"/>
    <p:sldId id="270" r:id="rId14"/>
    <p:sldId id="271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6"/>
            <p14:sldId id="277"/>
            <p14:sldId id="278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5F23"/>
    <a:srgbClr val="254379"/>
    <a:srgbClr val="3A782C"/>
    <a:srgbClr val="205EE8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30" autoAdjust="0"/>
    <p:restoredTop sz="94704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5962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</a:t>
            </a:r>
            <a:r>
              <a:rPr lang="ko-KR" altLang="en-US" sz="16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발표자료양식’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902630"/>
              </p:ext>
            </p:extLst>
          </p:nvPr>
        </p:nvGraphicFramePr>
        <p:xfrm>
          <a:off x="932838" y="2328085"/>
          <a:ext cx="10326323" cy="920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761592"/>
            <a:ext cx="11013347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않는다</a:t>
            </a:r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(20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작성한다</a:t>
            </a:r>
            <a:r>
              <a:rPr lang="en-US" altLang="ko-KR" sz="1600" dirty="0">
                <a:latin typeface="맑은 고딕" panose="020B0503020000020004" pitchFamily="50" charset="-127"/>
              </a:rPr>
              <a:t>.</a:t>
            </a:r>
          </a:p>
          <a:p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않는다</a:t>
            </a:r>
            <a:r>
              <a:rPr lang="en-US" altLang="ko-KR" sz="1600" dirty="0">
                <a:latin typeface="맑은 고딕" panose="020B0503020000020004" pitchFamily="50" charset="-127"/>
              </a:rPr>
              <a:t>.  </a:t>
            </a: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완성도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42529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생산 계획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48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 계획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7858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활동을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8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3" y="843686"/>
            <a:ext cx="108941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 </a:t>
            </a:r>
            <a:r>
              <a:rPr lang="en-US" altLang="ko-KR" sz="7200" b="1" spc="-15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r>
              <a:rPr lang="ko-KR" altLang="en-US" sz="7200" b="1" spc="-15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제조주방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0" y="4089737"/>
            <a:ext cx="1710555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 및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창업동기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10559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</a:t>
            </a:r>
            <a:r>
              <a:rPr kumimoji="1" lang="en-US" altLang="ko-KR" dirty="0">
                <a:solidFill>
                  <a:srgbClr val="FF0000"/>
                </a:solidFill>
              </a:rPr>
              <a:t>, </a:t>
            </a:r>
            <a:r>
              <a:rPr kumimoji="1" lang="ko-KR" altLang="en-US" dirty="0">
                <a:solidFill>
                  <a:srgbClr val="FF0000"/>
                </a:solidFill>
              </a:rPr>
              <a:t>식품제조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10328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</a:t>
            </a:r>
            <a:r>
              <a:rPr kumimoji="1" lang="en-US" altLang="ko-KR" dirty="0">
                <a:solidFill>
                  <a:srgbClr val="FF0000"/>
                </a:solidFill>
              </a:rPr>
              <a:t>, </a:t>
            </a:r>
            <a:r>
              <a:rPr kumimoji="1" lang="ko-KR" altLang="en-US" dirty="0">
                <a:solidFill>
                  <a:srgbClr val="FF0000"/>
                </a:solidFill>
              </a:rPr>
              <a:t>식품제조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컨셉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8793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상세 정보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28103"/>
              </p:ext>
            </p:extLst>
          </p:nvPr>
        </p:nvGraphicFramePr>
        <p:xfrm>
          <a:off x="1588117" y="1959090"/>
          <a:ext cx="8128000" cy="43437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238">
                  <a:extLst>
                    <a:ext uri="{9D8B030D-6E8A-4147-A177-3AD203B41FA5}">
                      <a16:colId xmlns:a16="http://schemas.microsoft.com/office/drawing/2014/main" val="4053726475"/>
                    </a:ext>
                  </a:extLst>
                </a:gridCol>
                <a:gridCol w="6040762">
                  <a:extLst>
                    <a:ext uri="{9D8B030D-6E8A-4147-A177-3AD203B41FA5}">
                      <a16:colId xmlns:a16="http://schemas.microsoft.com/office/drawing/2014/main" val="3344258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제품명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36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용량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45405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식품의 유형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 err="1">
                          <a:solidFill>
                            <a:srgbClr val="FF0000"/>
                          </a:solidFill>
                          <a:latin typeface="+mj-lt"/>
                        </a:rPr>
                        <a:t>소스류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기타수산물가공품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,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즉석조리식품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22063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latin typeface="+mj-lt"/>
                        </a:rPr>
                        <a:t>HACCP</a:t>
                      </a:r>
                      <a:r>
                        <a:rPr lang="en-US" altLang="ko-KR" baseline="0" dirty="0">
                          <a:latin typeface="+mj-lt"/>
                        </a:rPr>
                        <a:t> </a:t>
                      </a:r>
                    </a:p>
                    <a:p>
                      <a:pPr algn="ctr" latinLnBrk="1"/>
                      <a:r>
                        <a:rPr lang="ko-KR" altLang="en-US" baseline="0" dirty="0" err="1">
                          <a:latin typeface="+mj-lt"/>
                        </a:rPr>
                        <a:t>의무적용</a:t>
                      </a:r>
                      <a:r>
                        <a:rPr lang="ko-KR" altLang="en-US" baseline="0" dirty="0">
                          <a:latin typeface="+mj-lt"/>
                        </a:rPr>
                        <a:t> 여부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HACCP </a:t>
                      </a:r>
                      <a:r>
                        <a:rPr lang="ko-KR" altLang="en-US" dirty="0" err="1">
                          <a:solidFill>
                            <a:srgbClr val="FF0000"/>
                          </a:solidFill>
                          <a:latin typeface="+mj-lt"/>
                        </a:rPr>
                        <a:t>의무적용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 여부 기입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746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유통기한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907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/>
                        <a:t>보관</a:t>
                      </a:r>
                      <a:r>
                        <a:rPr lang="en-US" altLang="ko-KR" sz="1801" kern="1200" dirty="0">
                          <a:effectLst/>
                        </a:rPr>
                        <a:t>·</a:t>
                      </a:r>
                      <a:r>
                        <a:rPr lang="ko-KR" altLang="en-US" sz="1801" kern="1200" dirty="0" err="1">
                          <a:effectLst/>
                        </a:rPr>
                        <a:t>유통방법</a:t>
                      </a:r>
                      <a:endParaRPr lang="en-US" altLang="ko-KR" sz="1801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냉장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냉동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실온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256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포장 재질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용기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-PET</a:t>
                      </a:r>
                      <a:r>
                        <a:rPr lang="en-US" altLang="ko-KR" baseline="0" dirty="0">
                          <a:solidFill>
                            <a:srgbClr val="FF0000"/>
                          </a:solidFill>
                          <a:latin typeface="+mj-lt"/>
                        </a:rPr>
                        <a:t> / </a:t>
                      </a:r>
                      <a:r>
                        <a:rPr lang="ko-KR" altLang="en-US" baseline="0" dirty="0">
                          <a:solidFill>
                            <a:srgbClr val="FF0000"/>
                          </a:solidFill>
                          <a:latin typeface="+mj-lt"/>
                        </a:rPr>
                        <a:t>뚜껑</a:t>
                      </a:r>
                      <a:r>
                        <a:rPr lang="en-US" altLang="ko-KR" baseline="0" dirty="0">
                          <a:solidFill>
                            <a:srgbClr val="FF0000"/>
                          </a:solidFill>
                          <a:latin typeface="+mj-lt"/>
                        </a:rPr>
                        <a:t>-</a:t>
                      </a:r>
                      <a:r>
                        <a:rPr lang="ko-KR" altLang="en-US" baseline="0" dirty="0">
                          <a:solidFill>
                            <a:srgbClr val="FF0000"/>
                          </a:solidFill>
                          <a:latin typeface="+mj-lt"/>
                        </a:rPr>
                        <a:t>철</a:t>
                      </a:r>
                      <a:endParaRPr lang="ko-KR" altLang="en-US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029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포장 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예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) 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밀봉 </a:t>
                      </a:r>
                      <a:r>
                        <a:rPr lang="en-US" altLang="ko-KR" dirty="0">
                          <a:solidFill>
                            <a:srgbClr val="FF0000"/>
                          </a:solidFill>
                          <a:latin typeface="+mj-lt"/>
                        </a:rPr>
                        <a:t>/ </a:t>
                      </a:r>
                      <a:r>
                        <a:rPr lang="ko-KR" altLang="en-US" dirty="0" err="1">
                          <a:solidFill>
                            <a:srgbClr val="FF0000"/>
                          </a:solidFill>
                          <a:latin typeface="+mj-lt"/>
                        </a:rPr>
                        <a:t>병입</a:t>
                      </a:r>
                      <a:r>
                        <a:rPr lang="ko-KR" altLang="en-US" dirty="0">
                          <a:solidFill>
                            <a:srgbClr val="FF0000"/>
                          </a:solidFill>
                          <a:latin typeface="+mj-lt"/>
                        </a:rPr>
                        <a:t>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3844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용도 용법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345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성상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8947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/>
                        <a:t>가격</a:t>
                      </a:r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209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5683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제품의 시장성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2855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492</TotalTime>
  <Words>536</Words>
  <Application>Microsoft Office PowerPoint</Application>
  <PresentationFormat>와이드스크린</PresentationFormat>
  <Paragraphs>78</Paragraphs>
  <Slides>14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7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37</cp:revision>
  <dcterms:created xsi:type="dcterms:W3CDTF">2022-04-01T08:47:59Z</dcterms:created>
  <dcterms:modified xsi:type="dcterms:W3CDTF">2026-06-29T06:01:34Z</dcterms:modified>
</cp:coreProperties>
</file>